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75" r:id="rId9"/>
    <p:sldId id="276" r:id="rId10"/>
    <p:sldId id="277" r:id="rId11"/>
    <p:sldId id="261" r:id="rId12"/>
    <p:sldId id="262" r:id="rId13"/>
    <p:sldId id="274" r:id="rId14"/>
    <p:sldId id="270" r:id="rId15"/>
    <p:sldId id="271" r:id="rId16"/>
    <p:sldId id="278" r:id="rId17"/>
    <p:sldId id="273" r:id="rId18"/>
    <p:sldId id="266" r:id="rId19"/>
    <p:sldId id="265" r:id="rId20"/>
    <p:sldId id="267" r:id="rId21"/>
    <p:sldId id="268" r:id="rId22"/>
    <p:sldId id="269" r:id="rId23"/>
    <p:sldId id="272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>
    <p:restoredLeft sz="15620"/>
    <p:restoredTop sz="94660"/>
  </p:normalViewPr>
  <p:slideViewPr>
    <p:cSldViewPr snapToGrid="0" snapToObjects="1">
      <p:cViewPr varScale="1">
        <p:scale>
          <a:sx n="133" d="100"/>
          <a:sy n="133" d="100"/>
        </p:scale>
        <p:origin x="-27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2F956D52-0E5D-0A41-BFD1-E8E902DDC46C}">
      <dgm:prSet phldrT="[Text]" custT="1"/>
      <dgm:spPr/>
      <dgm:t>
        <a:bodyPr/>
        <a:lstStyle/>
        <a:p>
          <a:r>
            <a:rPr lang="en-US" sz="1400" dirty="0" smtClean="0"/>
            <a:t>Presentation</a:t>
          </a:r>
        </a:p>
      </dgm:t>
    </dgm:pt>
    <dgm:pt modelId="{7B014B75-BAC1-424E-88BE-ACC7B8E07F14}" type="parTrans" cxnId="{10CF3DD9-9F5A-6D42-8B93-6B601499E08A}">
      <dgm:prSet/>
      <dgm:spPr/>
      <dgm:t>
        <a:bodyPr/>
        <a:lstStyle/>
        <a:p>
          <a:endParaRPr lang="en-US"/>
        </a:p>
      </dgm:t>
    </dgm:pt>
    <dgm:pt modelId="{2090E6B5-A99B-2D4D-B42F-15F85189FFCD}" type="sibTrans" cxnId="{10CF3DD9-9F5A-6D42-8B93-6B601499E08A}">
      <dgm:prSet/>
      <dgm:spPr/>
      <dgm:t>
        <a:bodyPr/>
        <a:lstStyle/>
        <a:p>
          <a:endParaRPr lang="en-US" dirty="0"/>
        </a:p>
      </dgm:t>
    </dgm:pt>
    <dgm:pt modelId="{D8577B65-ECAF-9742-AB54-930F8A99214B}">
      <dgm:prSet phldrT="[Text]" custT="1"/>
      <dgm:spPr/>
      <dgm:t>
        <a:bodyPr/>
        <a:lstStyle/>
        <a:p>
          <a:r>
            <a:rPr lang="en-US" sz="1400" dirty="0" smtClean="0"/>
            <a:t>Optimization</a:t>
          </a:r>
        </a:p>
      </dgm:t>
    </dgm:pt>
    <dgm:pt modelId="{FD9DE711-9D76-8847-9D4F-DF4B9A29F1B3}" type="parTrans" cxnId="{CC6F378E-D9EF-A14F-A50D-0C3178FA8E48}">
      <dgm:prSet/>
      <dgm:spPr/>
      <dgm:t>
        <a:bodyPr/>
        <a:lstStyle/>
        <a:p>
          <a:endParaRPr lang="en-US"/>
        </a:p>
      </dgm:t>
    </dgm:pt>
    <dgm:pt modelId="{CA944955-0305-6549-A2EA-E2C998105DCD}" type="sibTrans" cxnId="{CC6F378E-D9EF-A14F-A50D-0C3178FA8E48}">
      <dgm:prSet/>
      <dgm:spPr/>
      <dgm:t>
        <a:bodyPr/>
        <a:lstStyle/>
        <a:p>
          <a:endParaRPr lang="en-US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8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8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8" custScaleX="15313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8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8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8" custScaleX="1693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8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8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8" custScaleX="1947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8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8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8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8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8" custScaleX="1308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8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8"/>
      <dgm:spPr/>
      <dgm:t>
        <a:bodyPr/>
        <a:lstStyle/>
        <a:p>
          <a:endParaRPr lang="en-US"/>
        </a:p>
      </dgm:t>
    </dgm:pt>
    <dgm:pt modelId="{BB91F7B0-AEE0-6E4A-925D-89742CD2FA94}" type="pres">
      <dgm:prSet presAssocID="{D8577B65-ECAF-9742-AB54-930F8A99214B}" presName="node" presStyleLbl="node1" presStyleIdx="6" presStyleCnt="8" custScaleX="1803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D74060-F309-4643-9EB7-D0B271F3A408}" type="pres">
      <dgm:prSet presAssocID="{CA944955-0305-6549-A2EA-E2C998105DCD}" presName="sibTrans" presStyleLbl="sibTrans2D1" presStyleIdx="6" presStyleCnt="8"/>
      <dgm:spPr/>
      <dgm:t>
        <a:bodyPr/>
        <a:lstStyle/>
        <a:p>
          <a:endParaRPr lang="en-US"/>
        </a:p>
      </dgm:t>
    </dgm:pt>
    <dgm:pt modelId="{6AF7D537-D436-8548-AE1C-D137491ED185}" type="pres">
      <dgm:prSet presAssocID="{CA944955-0305-6549-A2EA-E2C998105DCD}" presName="connectorText" presStyleLbl="sibTrans2D1" presStyleIdx="6" presStyleCnt="8"/>
      <dgm:spPr/>
      <dgm:t>
        <a:bodyPr/>
        <a:lstStyle/>
        <a:p>
          <a:endParaRPr lang="en-US"/>
        </a:p>
      </dgm:t>
    </dgm:pt>
    <dgm:pt modelId="{ABD74BAB-367C-E142-823B-CF78C8F41894}" type="pres">
      <dgm:prSet presAssocID="{2F956D52-0E5D-0A41-BFD1-E8E902DDC46C}" presName="node" presStyleLbl="node1" presStyleIdx="7" presStyleCnt="8" custScaleX="1472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1CFAE9-8089-E94F-8C66-33B1F0A20EFA}" type="pres">
      <dgm:prSet presAssocID="{2090E6B5-A99B-2D4D-B42F-15F85189FFCD}" presName="sibTrans" presStyleLbl="sibTrans2D1" presStyleIdx="7" presStyleCnt="8"/>
      <dgm:spPr/>
      <dgm:t>
        <a:bodyPr/>
        <a:lstStyle/>
        <a:p>
          <a:endParaRPr lang="en-US"/>
        </a:p>
      </dgm:t>
    </dgm:pt>
    <dgm:pt modelId="{1EB7FEAA-0936-F64E-AA3F-7159B776EE59}" type="pres">
      <dgm:prSet presAssocID="{2090E6B5-A99B-2D4D-B42F-15F85189FFCD}" presName="connectorText" presStyleLbl="sibTrans2D1" presStyleIdx="7" presStyleCnt="8"/>
      <dgm:spPr/>
      <dgm:t>
        <a:bodyPr/>
        <a:lstStyle/>
        <a:p>
          <a:endParaRPr lang="en-US"/>
        </a:p>
      </dgm:t>
    </dgm:pt>
  </dgm:ptLst>
  <dgm:cxnLst>
    <dgm:cxn modelId="{08FD5FEA-71A6-1F41-AE0B-60AEE692D65A}" type="presOf" srcId="{94B91B4E-6238-B042-ABFE-EC3A24E1AED4}" destId="{83D2C9BB-B94D-DD4E-AEA2-4B53CD029241}" srcOrd="1" destOrd="0" presId="urn:microsoft.com/office/officeart/2005/8/layout/cycle2"/>
    <dgm:cxn modelId="{B8566353-AF55-4946-B63E-3A2C828F9664}" type="presOf" srcId="{0440BDC7-C0E8-2045-B0AD-9DE2BB5C7A31}" destId="{74F4A6F3-7793-CF43-A460-25C6602DDA97}" srcOrd="1" destOrd="0" presId="urn:microsoft.com/office/officeart/2005/8/layout/cycle2"/>
    <dgm:cxn modelId="{C4496B06-3B0F-2640-9813-8DC9CD3F4E26}" type="presOf" srcId="{2090E6B5-A99B-2D4D-B42F-15F85189FFCD}" destId="{1EB7FEAA-0936-F64E-AA3F-7159B776EE59}" srcOrd="1" destOrd="0" presId="urn:microsoft.com/office/officeart/2005/8/layout/cycle2"/>
    <dgm:cxn modelId="{CB724CAC-D90E-D744-8C7E-C71A1EB8B0A8}" type="presOf" srcId="{2F956D52-0E5D-0A41-BFD1-E8E902DDC46C}" destId="{ABD74BAB-367C-E142-823B-CF78C8F41894}" srcOrd="0" destOrd="0" presId="urn:microsoft.com/office/officeart/2005/8/layout/cycle2"/>
    <dgm:cxn modelId="{007C1CCF-143A-E444-96D4-58694A023764}" type="presOf" srcId="{B6439160-4EA4-3348-8A80-7DC506E97596}" destId="{0CCCB5CD-FE37-504A-858F-DCD1DFB4E662}" srcOrd="0" destOrd="0" presId="urn:microsoft.com/office/officeart/2005/8/layout/cycle2"/>
    <dgm:cxn modelId="{BEDC5ADC-326E-454F-AD90-03CD50CB3242}" type="presOf" srcId="{5E6DD69D-12F5-D949-A717-FDA9A920820D}" destId="{8FD582A9-7CB4-9042-82B5-9CD20A82F666}" srcOrd="1" destOrd="0" presId="urn:microsoft.com/office/officeart/2005/8/layout/cycle2"/>
    <dgm:cxn modelId="{32391BB3-A24B-E84C-B7D8-E7C7C238C98B}" type="presOf" srcId="{EA437080-775A-E440-8BA5-1F88C7264D28}" destId="{FF0638EA-4E61-BB43-9D39-6D4007732159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A9D17A1C-01CA-2849-90E0-4E54AF59F454}" type="presOf" srcId="{CA944955-0305-6549-A2EA-E2C998105DCD}" destId="{6AF7D537-D436-8548-AE1C-D137491ED185}" srcOrd="1" destOrd="0" presId="urn:microsoft.com/office/officeart/2005/8/layout/cycle2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6AD31665-4BC5-7F47-8B65-3277A47C59D0}" type="presOf" srcId="{22101FC0-12B0-E841-A1E6-C6528EF6005D}" destId="{96683738-9FAC-5342-B765-F6A36B8422B3}" srcOrd="0" destOrd="0" presId="urn:microsoft.com/office/officeart/2005/8/layout/cycle2"/>
    <dgm:cxn modelId="{4E4CDCE7-E24A-334D-8CFF-2AAE0101F7B4}" type="presOf" srcId="{2090E6B5-A99B-2D4D-B42F-15F85189FFCD}" destId="{AC1CFAE9-8089-E94F-8C66-33B1F0A20EFA}" srcOrd="0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2A4260E7-23BC-424A-8CDE-41BD7BD4DDF2}" type="presOf" srcId="{A07814C3-60E0-5245-85B2-95A858DDD30A}" destId="{77A53611-1F77-094A-A514-579921B1DC41}" srcOrd="1" destOrd="0" presId="urn:microsoft.com/office/officeart/2005/8/layout/cycle2"/>
    <dgm:cxn modelId="{C8447256-21EF-D54D-9EBF-B64D5619B3C8}" type="presOf" srcId="{0D3C89E9-6931-A543-9295-1FEB823A41DF}" destId="{155C2B6F-5A53-A745-905E-ADA6A7849988}" srcOrd="0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DDE648C2-316F-984E-B816-BA7603211FD4}" type="presOf" srcId="{C70C3DA1-DF06-524F-9A7E-567C33986358}" destId="{11BE7A70-ED99-AF40-8EE9-107AF5743487}" srcOrd="0" destOrd="0" presId="urn:microsoft.com/office/officeart/2005/8/layout/cycle2"/>
    <dgm:cxn modelId="{CC6F378E-D9EF-A14F-A50D-0C3178FA8E48}" srcId="{B6439160-4EA4-3348-8A80-7DC506E97596}" destId="{D8577B65-ECAF-9742-AB54-930F8A99214B}" srcOrd="6" destOrd="0" parTransId="{FD9DE711-9D76-8847-9D4F-DF4B9A29F1B3}" sibTransId="{CA944955-0305-6549-A2EA-E2C998105DCD}"/>
    <dgm:cxn modelId="{877E13B4-D57F-2741-9978-FFEE42E8B0C4}" type="presOf" srcId="{EA437080-775A-E440-8BA5-1F88C7264D28}" destId="{43FAA48B-2C43-744B-9DD4-0A43B951C13D}" srcOrd="1" destOrd="0" presId="urn:microsoft.com/office/officeart/2005/8/layout/cycle2"/>
    <dgm:cxn modelId="{85FCCCCA-EB1B-C74E-84BE-3C7991E0FD1F}" type="presOf" srcId="{B084654D-CCAD-3C49-AF16-30D9E7710D84}" destId="{379D60CF-493B-CA45-8DD0-AF3D2159B796}" srcOrd="0" destOrd="0" presId="urn:microsoft.com/office/officeart/2005/8/layout/cycle2"/>
    <dgm:cxn modelId="{5DF0488F-EAEA-3146-B1D7-5868E129413A}" type="presOf" srcId="{D8577B65-ECAF-9742-AB54-930F8A99214B}" destId="{BB91F7B0-AEE0-6E4A-925D-89742CD2FA94}" srcOrd="0" destOrd="0" presId="urn:microsoft.com/office/officeart/2005/8/layout/cycle2"/>
    <dgm:cxn modelId="{6BB7DFFB-6186-5740-830E-AA4FD933DD9E}" type="presOf" srcId="{C3FE632E-B39E-4546-A825-65E1BAB1A1FD}" destId="{23D03EEE-D014-8745-8902-83C87E40E57B}" srcOrd="0" destOrd="0" presId="urn:microsoft.com/office/officeart/2005/8/layout/cycle2"/>
    <dgm:cxn modelId="{0D971C7F-D954-2547-B315-AEC7487F1844}" type="presOf" srcId="{C92E3814-6E8F-E24D-A7B8-694A039669F3}" destId="{CCA34A32-AC16-3345-9ACE-EDAC383C0F39}" srcOrd="1" destOrd="0" presId="urn:microsoft.com/office/officeart/2005/8/layout/cycle2"/>
    <dgm:cxn modelId="{0CC42D1D-802D-8149-A27A-3030C0942E1C}" type="presOf" srcId="{CA944955-0305-6549-A2EA-E2C998105DCD}" destId="{ECD74060-F309-4643-9EB7-D0B271F3A408}" srcOrd="0" destOrd="0" presId="urn:microsoft.com/office/officeart/2005/8/layout/cycle2"/>
    <dgm:cxn modelId="{AB90FB8D-1649-F54E-93D0-1D6099A89174}" type="presOf" srcId="{94B91B4E-6238-B042-ABFE-EC3A24E1AED4}" destId="{C8B1C14B-4AEE-1A41-98AE-789DA0C8E10B}" srcOrd="0" destOrd="0" presId="urn:microsoft.com/office/officeart/2005/8/layout/cycle2"/>
    <dgm:cxn modelId="{DAC32668-98DB-E642-9589-BCC5F36E225A}" type="presOf" srcId="{1F6919BE-747E-9746-89DF-6E61AA7BF4ED}" destId="{6CC2E33D-AF8E-1644-8D7B-D353806B4EB3}" srcOrd="0" destOrd="0" presId="urn:microsoft.com/office/officeart/2005/8/layout/cycle2"/>
    <dgm:cxn modelId="{10CF3DD9-9F5A-6D42-8B93-6B601499E08A}" srcId="{B6439160-4EA4-3348-8A80-7DC506E97596}" destId="{2F956D52-0E5D-0A41-BFD1-E8E902DDC46C}" srcOrd="7" destOrd="0" parTransId="{7B014B75-BAC1-424E-88BE-ACC7B8E07F14}" sibTransId="{2090E6B5-A99B-2D4D-B42F-15F85189FFCD}"/>
    <dgm:cxn modelId="{300DE210-5A8F-9D49-9CBE-DEE19EC1EE95}" type="presOf" srcId="{0440BDC7-C0E8-2045-B0AD-9DE2BB5C7A31}" destId="{658A81F7-5CEA-0E4C-84EF-BFA66FF81BAB}" srcOrd="0" destOrd="0" presId="urn:microsoft.com/office/officeart/2005/8/layout/cycle2"/>
    <dgm:cxn modelId="{25A2A65E-E486-0D42-9BCD-014872F21AB4}" type="presOf" srcId="{5E6DD69D-12F5-D949-A717-FDA9A920820D}" destId="{C39CD52E-B7FF-7641-8C75-078665F917C5}" srcOrd="0" destOrd="0" presId="urn:microsoft.com/office/officeart/2005/8/layout/cycle2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732C30DB-41D6-794C-AF81-C35FBD55BD64}" type="presOf" srcId="{A07814C3-60E0-5245-85B2-95A858DDD30A}" destId="{5E9FAD2F-448D-BC44-847D-AB766E616D68}" srcOrd="0" destOrd="0" presId="urn:microsoft.com/office/officeart/2005/8/layout/cycle2"/>
    <dgm:cxn modelId="{53D94A0C-6B4F-5645-A9A4-6BBE5DDFD53E}" type="presOf" srcId="{C92E3814-6E8F-E24D-A7B8-694A039669F3}" destId="{A210EA93-A1D6-914E-8B66-83A23A98E3B6}" srcOrd="0" destOrd="0" presId="urn:microsoft.com/office/officeart/2005/8/layout/cycle2"/>
    <dgm:cxn modelId="{79300914-4587-4840-B9AE-289BF180D64C}" type="presParOf" srcId="{0CCCB5CD-FE37-504A-858F-DCD1DFB4E662}" destId="{6CC2E33D-AF8E-1644-8D7B-D353806B4EB3}" srcOrd="0" destOrd="0" presId="urn:microsoft.com/office/officeart/2005/8/layout/cycle2"/>
    <dgm:cxn modelId="{5B8347BA-EC68-EC40-BA02-01DC63C5B78B}" type="presParOf" srcId="{0CCCB5CD-FE37-504A-858F-DCD1DFB4E662}" destId="{658A81F7-5CEA-0E4C-84EF-BFA66FF81BAB}" srcOrd="1" destOrd="0" presId="urn:microsoft.com/office/officeart/2005/8/layout/cycle2"/>
    <dgm:cxn modelId="{065F88CC-4EA7-5F43-91DD-2CDF2752566B}" type="presParOf" srcId="{658A81F7-5CEA-0E4C-84EF-BFA66FF81BAB}" destId="{74F4A6F3-7793-CF43-A460-25C6602DDA97}" srcOrd="0" destOrd="0" presId="urn:microsoft.com/office/officeart/2005/8/layout/cycle2"/>
    <dgm:cxn modelId="{B485BB1C-0339-9E43-94E8-2BF1B0CD34E0}" type="presParOf" srcId="{0CCCB5CD-FE37-504A-858F-DCD1DFB4E662}" destId="{11BE7A70-ED99-AF40-8EE9-107AF5743487}" srcOrd="2" destOrd="0" presId="urn:microsoft.com/office/officeart/2005/8/layout/cycle2"/>
    <dgm:cxn modelId="{6935798B-F4CF-0645-A585-A4AC6A36F160}" type="presParOf" srcId="{0CCCB5CD-FE37-504A-858F-DCD1DFB4E662}" destId="{C39CD52E-B7FF-7641-8C75-078665F917C5}" srcOrd="3" destOrd="0" presId="urn:microsoft.com/office/officeart/2005/8/layout/cycle2"/>
    <dgm:cxn modelId="{964CADBD-4192-974D-AC73-522B25FB47DB}" type="presParOf" srcId="{C39CD52E-B7FF-7641-8C75-078665F917C5}" destId="{8FD582A9-7CB4-9042-82B5-9CD20A82F666}" srcOrd="0" destOrd="0" presId="urn:microsoft.com/office/officeart/2005/8/layout/cycle2"/>
    <dgm:cxn modelId="{8C46D9D6-4B4C-BF49-9945-DFD7681E5A84}" type="presParOf" srcId="{0CCCB5CD-FE37-504A-858F-DCD1DFB4E662}" destId="{23D03EEE-D014-8745-8902-83C87E40E57B}" srcOrd="4" destOrd="0" presId="urn:microsoft.com/office/officeart/2005/8/layout/cycle2"/>
    <dgm:cxn modelId="{232D456A-10F8-F74F-82A0-CE27140B0D7E}" type="presParOf" srcId="{0CCCB5CD-FE37-504A-858F-DCD1DFB4E662}" destId="{FF0638EA-4E61-BB43-9D39-6D4007732159}" srcOrd="5" destOrd="0" presId="urn:microsoft.com/office/officeart/2005/8/layout/cycle2"/>
    <dgm:cxn modelId="{2A5BE6E6-5A06-874C-A93E-A1BC05D1F4C2}" type="presParOf" srcId="{FF0638EA-4E61-BB43-9D39-6D4007732159}" destId="{43FAA48B-2C43-744B-9DD4-0A43B951C13D}" srcOrd="0" destOrd="0" presId="urn:microsoft.com/office/officeart/2005/8/layout/cycle2"/>
    <dgm:cxn modelId="{9A786755-B733-8E45-81D2-B23CEA249EC2}" type="presParOf" srcId="{0CCCB5CD-FE37-504A-858F-DCD1DFB4E662}" destId="{155C2B6F-5A53-A745-905E-ADA6A7849988}" srcOrd="6" destOrd="0" presId="urn:microsoft.com/office/officeart/2005/8/layout/cycle2"/>
    <dgm:cxn modelId="{39D36630-8F60-5B40-B00E-1CEF9D304716}" type="presParOf" srcId="{0CCCB5CD-FE37-504A-858F-DCD1DFB4E662}" destId="{A210EA93-A1D6-914E-8B66-83A23A98E3B6}" srcOrd="7" destOrd="0" presId="urn:microsoft.com/office/officeart/2005/8/layout/cycle2"/>
    <dgm:cxn modelId="{AACFBED8-C557-194D-81B6-D0F79BC615B9}" type="presParOf" srcId="{A210EA93-A1D6-914E-8B66-83A23A98E3B6}" destId="{CCA34A32-AC16-3345-9ACE-EDAC383C0F39}" srcOrd="0" destOrd="0" presId="urn:microsoft.com/office/officeart/2005/8/layout/cycle2"/>
    <dgm:cxn modelId="{FCC7B20E-9895-B24C-82AD-736D0E20B727}" type="presParOf" srcId="{0CCCB5CD-FE37-504A-858F-DCD1DFB4E662}" destId="{379D60CF-493B-CA45-8DD0-AF3D2159B796}" srcOrd="8" destOrd="0" presId="urn:microsoft.com/office/officeart/2005/8/layout/cycle2"/>
    <dgm:cxn modelId="{E67E704C-77C0-6341-912F-9ED9CB9B6CC4}" type="presParOf" srcId="{0CCCB5CD-FE37-504A-858F-DCD1DFB4E662}" destId="{5E9FAD2F-448D-BC44-847D-AB766E616D68}" srcOrd="9" destOrd="0" presId="urn:microsoft.com/office/officeart/2005/8/layout/cycle2"/>
    <dgm:cxn modelId="{B247004D-2523-A346-A739-53262A632C6B}" type="presParOf" srcId="{5E9FAD2F-448D-BC44-847D-AB766E616D68}" destId="{77A53611-1F77-094A-A514-579921B1DC41}" srcOrd="0" destOrd="0" presId="urn:microsoft.com/office/officeart/2005/8/layout/cycle2"/>
    <dgm:cxn modelId="{CD7C2145-7298-D840-B58E-64BFD88B4B6E}" type="presParOf" srcId="{0CCCB5CD-FE37-504A-858F-DCD1DFB4E662}" destId="{96683738-9FAC-5342-B765-F6A36B8422B3}" srcOrd="10" destOrd="0" presId="urn:microsoft.com/office/officeart/2005/8/layout/cycle2"/>
    <dgm:cxn modelId="{48A0A075-62F4-F240-B068-E9E328D66965}" type="presParOf" srcId="{0CCCB5CD-FE37-504A-858F-DCD1DFB4E662}" destId="{C8B1C14B-4AEE-1A41-98AE-789DA0C8E10B}" srcOrd="11" destOrd="0" presId="urn:microsoft.com/office/officeart/2005/8/layout/cycle2"/>
    <dgm:cxn modelId="{D6FECBDE-1B38-764A-9D31-7D75797449A5}" type="presParOf" srcId="{C8B1C14B-4AEE-1A41-98AE-789DA0C8E10B}" destId="{83D2C9BB-B94D-DD4E-AEA2-4B53CD029241}" srcOrd="0" destOrd="0" presId="urn:microsoft.com/office/officeart/2005/8/layout/cycle2"/>
    <dgm:cxn modelId="{0AAD7687-4062-E74D-98D8-7B1EB2D0CE19}" type="presParOf" srcId="{0CCCB5CD-FE37-504A-858F-DCD1DFB4E662}" destId="{BB91F7B0-AEE0-6E4A-925D-89742CD2FA94}" srcOrd="12" destOrd="0" presId="urn:microsoft.com/office/officeart/2005/8/layout/cycle2"/>
    <dgm:cxn modelId="{D2A3E3F3-80A9-7F42-9082-BF85E877AE05}" type="presParOf" srcId="{0CCCB5CD-FE37-504A-858F-DCD1DFB4E662}" destId="{ECD74060-F309-4643-9EB7-D0B271F3A408}" srcOrd="13" destOrd="0" presId="urn:microsoft.com/office/officeart/2005/8/layout/cycle2"/>
    <dgm:cxn modelId="{C10EAD91-111A-144E-9E48-52F1C14C5B42}" type="presParOf" srcId="{ECD74060-F309-4643-9EB7-D0B271F3A408}" destId="{6AF7D537-D436-8548-AE1C-D137491ED185}" srcOrd="0" destOrd="0" presId="urn:microsoft.com/office/officeart/2005/8/layout/cycle2"/>
    <dgm:cxn modelId="{B936958B-4667-5541-B80B-77B828A80D1D}" type="presParOf" srcId="{0CCCB5CD-FE37-504A-858F-DCD1DFB4E662}" destId="{ABD74BAB-367C-E142-823B-CF78C8F41894}" srcOrd="14" destOrd="0" presId="urn:microsoft.com/office/officeart/2005/8/layout/cycle2"/>
    <dgm:cxn modelId="{F9A1225D-999D-1C47-A56C-A348809F5575}" type="presParOf" srcId="{0CCCB5CD-FE37-504A-858F-DCD1DFB4E662}" destId="{AC1CFAE9-8089-E94F-8C66-33B1F0A20EFA}" srcOrd="15" destOrd="0" presId="urn:microsoft.com/office/officeart/2005/8/layout/cycle2"/>
    <dgm:cxn modelId="{EADE5F11-8A98-0B4E-ACB2-D5F455CF3B31}" type="presParOf" srcId="{AC1CFAE9-8089-E94F-8C66-33B1F0A20EFA}" destId="{1EB7FEAA-0936-F64E-AA3F-7159B776EE5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5A44EC3-9CF1-8743-ACC7-0B0B235F9B97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567350-FB4F-BA46-928F-F985D7F661FE}">
      <dgm:prSet phldrT="[Text]"/>
      <dgm:spPr/>
      <dgm:t>
        <a:bodyPr/>
        <a:lstStyle/>
        <a:p>
          <a:r>
            <a:rPr lang="en-US" dirty="0" smtClean="0"/>
            <a:t>Monday</a:t>
          </a:r>
          <a:endParaRPr lang="en-US" dirty="0"/>
        </a:p>
      </dgm:t>
    </dgm:pt>
    <dgm:pt modelId="{413751AE-24A8-0342-9AEE-5E159EE93871}" type="parTrans" cxnId="{0AE99BBF-52E5-144A-A316-8FE2C6D18366}">
      <dgm:prSet/>
      <dgm:spPr/>
      <dgm:t>
        <a:bodyPr/>
        <a:lstStyle/>
        <a:p>
          <a:endParaRPr lang="en-US"/>
        </a:p>
      </dgm:t>
    </dgm:pt>
    <dgm:pt modelId="{5AF50D39-77B7-AF4A-96DF-AD11360C8A78}" type="sibTrans" cxnId="{0AE99BBF-52E5-144A-A316-8FE2C6D18366}">
      <dgm:prSet/>
      <dgm:spPr/>
      <dgm:t>
        <a:bodyPr/>
        <a:lstStyle/>
        <a:p>
          <a:endParaRPr lang="en-US"/>
        </a:p>
      </dgm:t>
    </dgm:pt>
    <dgm:pt modelId="{9F599ECE-ED34-A745-BF07-9F810F4259B3}">
      <dgm:prSet phldrT="[Text]"/>
      <dgm:spPr/>
      <dgm:t>
        <a:bodyPr/>
        <a:lstStyle/>
        <a:p>
          <a:r>
            <a:rPr lang="en-US" dirty="0" smtClean="0"/>
            <a:t>Map out Problem</a:t>
          </a:r>
          <a:endParaRPr lang="en-US" dirty="0"/>
        </a:p>
      </dgm:t>
    </dgm:pt>
    <dgm:pt modelId="{9762645F-337E-B04E-B84B-2B07C9CFE8D7}" type="parTrans" cxnId="{1854D09A-986F-B248-AB06-E671B9BF82B7}">
      <dgm:prSet/>
      <dgm:spPr/>
      <dgm:t>
        <a:bodyPr/>
        <a:lstStyle/>
        <a:p>
          <a:endParaRPr lang="en-US"/>
        </a:p>
      </dgm:t>
    </dgm:pt>
    <dgm:pt modelId="{1BBF26AF-38BC-2C46-A547-FFB7902AAAEA}" type="sibTrans" cxnId="{1854D09A-986F-B248-AB06-E671B9BF82B7}">
      <dgm:prSet/>
      <dgm:spPr/>
      <dgm:t>
        <a:bodyPr/>
        <a:lstStyle/>
        <a:p>
          <a:endParaRPr lang="en-US"/>
        </a:p>
      </dgm:t>
    </dgm:pt>
    <dgm:pt modelId="{28E99C67-E50A-C048-B4AF-EE35C40C3824}">
      <dgm:prSet phldrT="[Text]"/>
      <dgm:spPr/>
      <dgm:t>
        <a:bodyPr/>
        <a:lstStyle/>
        <a:p>
          <a:r>
            <a:rPr lang="en-US" dirty="0" smtClean="0"/>
            <a:t>Choose what to Focus On</a:t>
          </a:r>
          <a:endParaRPr lang="en-US" dirty="0"/>
        </a:p>
      </dgm:t>
    </dgm:pt>
    <dgm:pt modelId="{A52DBBB8-B06C-4842-979D-F63BED23D846}" type="parTrans" cxnId="{0AA177E4-E2E3-7B47-B7A5-906C9B4ECD56}">
      <dgm:prSet/>
      <dgm:spPr/>
      <dgm:t>
        <a:bodyPr/>
        <a:lstStyle/>
        <a:p>
          <a:endParaRPr lang="en-US"/>
        </a:p>
      </dgm:t>
    </dgm:pt>
    <dgm:pt modelId="{99885147-E2C1-0C4D-9C67-D0F468F1E85B}" type="sibTrans" cxnId="{0AA177E4-E2E3-7B47-B7A5-906C9B4ECD56}">
      <dgm:prSet/>
      <dgm:spPr/>
      <dgm:t>
        <a:bodyPr/>
        <a:lstStyle/>
        <a:p>
          <a:endParaRPr lang="en-US"/>
        </a:p>
      </dgm:t>
    </dgm:pt>
    <dgm:pt modelId="{E68C8633-3D3A-4443-AFEA-A7787C063BCA}">
      <dgm:prSet phldrT="[Text]"/>
      <dgm:spPr/>
      <dgm:t>
        <a:bodyPr/>
        <a:lstStyle/>
        <a:p>
          <a:r>
            <a:rPr lang="en-US" dirty="0" smtClean="0"/>
            <a:t>Tuesday</a:t>
          </a:r>
          <a:endParaRPr lang="en-US" dirty="0"/>
        </a:p>
      </dgm:t>
    </dgm:pt>
    <dgm:pt modelId="{A24CF78A-36C8-E944-A4AB-E12327662FDC}" type="parTrans" cxnId="{998D5D25-BA2D-0547-961C-731DED67D4B6}">
      <dgm:prSet/>
      <dgm:spPr/>
      <dgm:t>
        <a:bodyPr/>
        <a:lstStyle/>
        <a:p>
          <a:endParaRPr lang="en-US"/>
        </a:p>
      </dgm:t>
    </dgm:pt>
    <dgm:pt modelId="{76525157-2E20-F44F-892C-BAE2C9CDFB56}" type="sibTrans" cxnId="{998D5D25-BA2D-0547-961C-731DED67D4B6}">
      <dgm:prSet/>
      <dgm:spPr/>
      <dgm:t>
        <a:bodyPr/>
        <a:lstStyle/>
        <a:p>
          <a:endParaRPr lang="en-US"/>
        </a:p>
      </dgm:t>
    </dgm:pt>
    <dgm:pt modelId="{108F3301-3FFF-FD43-9DA7-183D6A8F768F}">
      <dgm:prSet phldrT="[Text]"/>
      <dgm:spPr/>
      <dgm:t>
        <a:bodyPr/>
        <a:lstStyle/>
        <a:p>
          <a:r>
            <a:rPr lang="en-US" dirty="0" smtClean="0"/>
            <a:t>Sketch a Set of Solutions on Paper</a:t>
          </a:r>
          <a:endParaRPr lang="en-US" dirty="0"/>
        </a:p>
      </dgm:t>
    </dgm:pt>
    <dgm:pt modelId="{CAF4399A-7C96-EB41-92B3-6E255F1DCFC8}" type="parTrans" cxnId="{DF30CEC2-056D-DE46-BF22-BAC249362219}">
      <dgm:prSet/>
      <dgm:spPr/>
      <dgm:t>
        <a:bodyPr/>
        <a:lstStyle/>
        <a:p>
          <a:endParaRPr lang="en-US"/>
        </a:p>
      </dgm:t>
    </dgm:pt>
    <dgm:pt modelId="{45DFC2AF-337C-E440-B4C3-86DDB706973C}" type="sibTrans" cxnId="{DF30CEC2-056D-DE46-BF22-BAC249362219}">
      <dgm:prSet/>
      <dgm:spPr/>
      <dgm:t>
        <a:bodyPr/>
        <a:lstStyle/>
        <a:p>
          <a:endParaRPr lang="en-US"/>
        </a:p>
      </dgm:t>
    </dgm:pt>
    <dgm:pt modelId="{2EBE19A8-8E88-8945-8965-FFA46B4056D0}">
      <dgm:prSet phldrT="[Text]"/>
      <dgm:spPr/>
      <dgm:t>
        <a:bodyPr/>
        <a:lstStyle/>
        <a:p>
          <a:r>
            <a:rPr lang="en-US" dirty="0" smtClean="0"/>
            <a:t>Wednesday</a:t>
          </a:r>
          <a:endParaRPr lang="en-US" dirty="0"/>
        </a:p>
      </dgm:t>
    </dgm:pt>
    <dgm:pt modelId="{1CA9092A-70D0-3146-B98A-A2C74724272F}" type="parTrans" cxnId="{8652279B-55B2-9F4C-A1BE-68D382B2A618}">
      <dgm:prSet/>
      <dgm:spPr/>
      <dgm:t>
        <a:bodyPr/>
        <a:lstStyle/>
        <a:p>
          <a:endParaRPr lang="en-US"/>
        </a:p>
      </dgm:t>
    </dgm:pt>
    <dgm:pt modelId="{8E37AEF1-46A5-E04E-9E28-B6C98D79F468}" type="sibTrans" cxnId="{8652279B-55B2-9F4C-A1BE-68D382B2A618}">
      <dgm:prSet/>
      <dgm:spPr/>
      <dgm:t>
        <a:bodyPr/>
        <a:lstStyle/>
        <a:p>
          <a:endParaRPr lang="en-US"/>
        </a:p>
      </dgm:t>
    </dgm:pt>
    <dgm:pt modelId="{D7280297-A0A6-4F4A-9583-C31CECB3B0D1}">
      <dgm:prSet phldrT="[Text]"/>
      <dgm:spPr/>
      <dgm:t>
        <a:bodyPr/>
        <a:lstStyle/>
        <a:p>
          <a:r>
            <a:rPr lang="en-US" dirty="0" smtClean="0"/>
            <a:t>Critique each solution individually</a:t>
          </a:r>
          <a:endParaRPr lang="en-US" dirty="0"/>
        </a:p>
      </dgm:t>
    </dgm:pt>
    <dgm:pt modelId="{79F3ED4C-D18E-9A4C-A1CD-CE4FDB879B75}" type="parTrans" cxnId="{11CA6E44-B430-1742-B6A8-354AAC9B5B6A}">
      <dgm:prSet/>
      <dgm:spPr/>
      <dgm:t>
        <a:bodyPr/>
        <a:lstStyle/>
        <a:p>
          <a:endParaRPr lang="en-US"/>
        </a:p>
      </dgm:t>
    </dgm:pt>
    <dgm:pt modelId="{D91EA582-AA05-B84E-AA8C-1741C73EA7F3}" type="sibTrans" cxnId="{11CA6E44-B430-1742-B6A8-354AAC9B5B6A}">
      <dgm:prSet/>
      <dgm:spPr/>
      <dgm:t>
        <a:bodyPr/>
        <a:lstStyle/>
        <a:p>
          <a:endParaRPr lang="en-US"/>
        </a:p>
      </dgm:t>
    </dgm:pt>
    <dgm:pt modelId="{4855B004-561E-0340-95ED-41F921924096}">
      <dgm:prSet phldrT="[Text]"/>
      <dgm:spPr/>
      <dgm:t>
        <a:bodyPr/>
        <a:lstStyle/>
        <a:p>
          <a:r>
            <a:rPr lang="en-US" dirty="0" smtClean="0"/>
            <a:t>Thursday</a:t>
          </a:r>
          <a:endParaRPr lang="en-US" dirty="0"/>
        </a:p>
      </dgm:t>
    </dgm:pt>
    <dgm:pt modelId="{E44B9E24-D0B9-A64E-88E0-860E7D9BC07A}" type="parTrans" cxnId="{63402501-470B-2342-A4B9-0E3B77BD0E41}">
      <dgm:prSet/>
      <dgm:spPr/>
      <dgm:t>
        <a:bodyPr/>
        <a:lstStyle/>
        <a:p>
          <a:endParaRPr lang="en-US"/>
        </a:p>
      </dgm:t>
    </dgm:pt>
    <dgm:pt modelId="{7BDAE056-B79E-4640-8924-C09F13C7EA9D}" type="sibTrans" cxnId="{63402501-470B-2342-A4B9-0E3B77BD0E41}">
      <dgm:prSet/>
      <dgm:spPr/>
      <dgm:t>
        <a:bodyPr/>
        <a:lstStyle/>
        <a:p>
          <a:endParaRPr lang="en-US"/>
        </a:p>
      </dgm:t>
    </dgm:pt>
    <dgm:pt modelId="{525708EF-6D1D-CB4E-9FCC-D94EE0E83440}">
      <dgm:prSet phldrT="[Text]"/>
      <dgm:spPr/>
      <dgm:t>
        <a:bodyPr/>
        <a:lstStyle/>
        <a:p>
          <a:r>
            <a:rPr lang="en-US" dirty="0" smtClean="0"/>
            <a:t>Friday</a:t>
          </a:r>
          <a:endParaRPr lang="en-US" dirty="0"/>
        </a:p>
      </dgm:t>
    </dgm:pt>
    <dgm:pt modelId="{19026844-7F22-1849-9580-B1D6A8B383CB}" type="parTrans" cxnId="{4842A94C-D279-B64A-88EC-39FA5ABAC2BD}">
      <dgm:prSet/>
      <dgm:spPr/>
      <dgm:t>
        <a:bodyPr/>
        <a:lstStyle/>
        <a:p>
          <a:endParaRPr lang="en-US"/>
        </a:p>
      </dgm:t>
    </dgm:pt>
    <dgm:pt modelId="{94866004-79FA-0844-890A-70D4777C60C6}" type="sibTrans" cxnId="{4842A94C-D279-B64A-88EC-39FA5ABAC2BD}">
      <dgm:prSet/>
      <dgm:spPr/>
      <dgm:t>
        <a:bodyPr/>
        <a:lstStyle/>
        <a:p>
          <a:endParaRPr lang="en-US"/>
        </a:p>
      </dgm:t>
    </dgm:pt>
    <dgm:pt modelId="{7D49ECF7-DA70-6547-8EDD-E5486857859B}">
      <dgm:prSet phldrT="[Text]"/>
      <dgm:spPr/>
      <dgm:t>
        <a:bodyPr/>
        <a:lstStyle/>
        <a:p>
          <a:r>
            <a:rPr lang="en-US" dirty="0" smtClean="0"/>
            <a:t>Vote on the best solutions</a:t>
          </a:r>
          <a:endParaRPr lang="en-US" dirty="0"/>
        </a:p>
      </dgm:t>
    </dgm:pt>
    <dgm:pt modelId="{9E4363E5-D6B7-9D46-9DA8-96682D168176}" type="parTrans" cxnId="{A692CCA8-8EC3-4B43-9704-74E464E9F60E}">
      <dgm:prSet/>
      <dgm:spPr/>
      <dgm:t>
        <a:bodyPr/>
        <a:lstStyle/>
        <a:p>
          <a:endParaRPr lang="en-US"/>
        </a:p>
      </dgm:t>
    </dgm:pt>
    <dgm:pt modelId="{666EFAFA-146F-0444-A720-58B68269D1C9}" type="sibTrans" cxnId="{A692CCA8-8EC3-4B43-9704-74E464E9F60E}">
      <dgm:prSet/>
      <dgm:spPr/>
      <dgm:t>
        <a:bodyPr/>
        <a:lstStyle/>
        <a:p>
          <a:endParaRPr lang="en-US"/>
        </a:p>
      </dgm:t>
    </dgm:pt>
    <dgm:pt modelId="{A0D79C06-BD4D-1E49-9632-533A50A0DCE9}">
      <dgm:prSet phldrT="[Text]"/>
      <dgm:spPr/>
      <dgm:t>
        <a:bodyPr/>
        <a:lstStyle/>
        <a:p>
          <a:r>
            <a:rPr lang="en-US" dirty="0" smtClean="0"/>
            <a:t>Fabricate the solution with highest votes</a:t>
          </a:r>
          <a:endParaRPr lang="en-US" dirty="0"/>
        </a:p>
      </dgm:t>
    </dgm:pt>
    <dgm:pt modelId="{7A22B1CC-A8B4-5C4A-AD50-8F595F1AC283}" type="parTrans" cxnId="{681070B0-AF43-A344-A628-B9B2506B1588}">
      <dgm:prSet/>
      <dgm:spPr/>
      <dgm:t>
        <a:bodyPr/>
        <a:lstStyle/>
        <a:p>
          <a:endParaRPr lang="en-US"/>
        </a:p>
      </dgm:t>
    </dgm:pt>
    <dgm:pt modelId="{27A26164-673D-DD46-BEC0-311E7C1AFCE0}" type="sibTrans" cxnId="{681070B0-AF43-A344-A628-B9B2506B1588}">
      <dgm:prSet/>
      <dgm:spPr/>
      <dgm:t>
        <a:bodyPr/>
        <a:lstStyle/>
        <a:p>
          <a:endParaRPr lang="en-US"/>
        </a:p>
      </dgm:t>
    </dgm:pt>
    <dgm:pt modelId="{2F1DBD01-82BA-E54F-92EE-B1A98069EF0B}">
      <dgm:prSet phldrT="[Text]"/>
      <dgm:spPr/>
      <dgm:t>
        <a:bodyPr/>
        <a:lstStyle/>
        <a:p>
          <a:r>
            <a:rPr lang="en-US" dirty="0" smtClean="0"/>
            <a:t>Test them using humans</a:t>
          </a:r>
          <a:endParaRPr lang="en-US" dirty="0"/>
        </a:p>
      </dgm:t>
    </dgm:pt>
    <dgm:pt modelId="{75EAAEB0-8DE2-6741-A7AE-294C1B905CA9}" type="parTrans" cxnId="{55968C4A-FFA7-7C45-B553-2D40028A365F}">
      <dgm:prSet/>
      <dgm:spPr/>
      <dgm:t>
        <a:bodyPr/>
        <a:lstStyle/>
        <a:p>
          <a:endParaRPr lang="en-US"/>
        </a:p>
      </dgm:t>
    </dgm:pt>
    <dgm:pt modelId="{74F2FCA8-5898-9941-B1F9-D9823A14A747}" type="sibTrans" cxnId="{55968C4A-FFA7-7C45-B553-2D40028A365F}">
      <dgm:prSet/>
      <dgm:spPr/>
      <dgm:t>
        <a:bodyPr/>
        <a:lstStyle/>
        <a:p>
          <a:endParaRPr lang="en-US"/>
        </a:p>
      </dgm:t>
    </dgm:pt>
    <dgm:pt modelId="{6517025D-DD28-C342-87E6-4D980E6EF2D9}" type="pres">
      <dgm:prSet presAssocID="{B5A44EC3-9CF1-8743-ACC7-0B0B235F9B97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81D1B1A-EA4A-ED46-9D32-C24F4D1382D2}" type="pres">
      <dgm:prSet presAssocID="{75567350-FB4F-BA46-928F-F985D7F661FE}" presName="composite" presStyleCnt="0"/>
      <dgm:spPr/>
    </dgm:pt>
    <dgm:pt modelId="{E3C0785A-D667-B441-BED9-92A2E8875CBF}" type="pres">
      <dgm:prSet presAssocID="{75567350-FB4F-BA46-928F-F985D7F661FE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C4AB88-278D-BE42-847D-1898057F379E}" type="pres">
      <dgm:prSet presAssocID="{75567350-FB4F-BA46-928F-F985D7F661FE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DA4DC5-0AE6-5B4A-93BC-A07546FE0FC5}" type="pres">
      <dgm:prSet presAssocID="{5AF50D39-77B7-AF4A-96DF-AD11360C8A78}" presName="sp" presStyleCnt="0"/>
      <dgm:spPr/>
    </dgm:pt>
    <dgm:pt modelId="{6DF85CFD-5EED-8243-80C8-6C0560D5B3AD}" type="pres">
      <dgm:prSet presAssocID="{E68C8633-3D3A-4443-AFEA-A7787C063BCA}" presName="composite" presStyleCnt="0"/>
      <dgm:spPr/>
    </dgm:pt>
    <dgm:pt modelId="{75B4D05A-58A4-7142-A394-E23F26D7DFE4}" type="pres">
      <dgm:prSet presAssocID="{E68C8633-3D3A-4443-AFEA-A7787C063BCA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928AD2-89F7-4D4B-AD6D-D3B0FD2C43F1}" type="pres">
      <dgm:prSet presAssocID="{E68C8633-3D3A-4443-AFEA-A7787C063BCA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17BA9-ABE4-A145-BFFB-A99D96D4B5D0}" type="pres">
      <dgm:prSet presAssocID="{76525157-2E20-F44F-892C-BAE2C9CDFB56}" presName="sp" presStyleCnt="0"/>
      <dgm:spPr/>
    </dgm:pt>
    <dgm:pt modelId="{A305F43F-FA3F-0E40-9F95-643002283B9A}" type="pres">
      <dgm:prSet presAssocID="{2EBE19A8-8E88-8945-8965-FFA46B4056D0}" presName="composite" presStyleCnt="0"/>
      <dgm:spPr/>
    </dgm:pt>
    <dgm:pt modelId="{43DF5007-F430-EC4B-88B2-02B34AC3589A}" type="pres">
      <dgm:prSet presAssocID="{2EBE19A8-8E88-8945-8965-FFA46B4056D0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7CD586-F497-7A41-A27E-98D69D20D012}" type="pres">
      <dgm:prSet presAssocID="{2EBE19A8-8E88-8945-8965-FFA46B4056D0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3D0520-9517-1243-BEAD-17BC7445C61C}" type="pres">
      <dgm:prSet presAssocID="{8E37AEF1-46A5-E04E-9E28-B6C98D79F468}" presName="sp" presStyleCnt="0"/>
      <dgm:spPr/>
    </dgm:pt>
    <dgm:pt modelId="{D3E4DF4A-E523-1D45-9A5F-68B5F7025EF3}" type="pres">
      <dgm:prSet presAssocID="{4855B004-561E-0340-95ED-41F921924096}" presName="composite" presStyleCnt="0"/>
      <dgm:spPr/>
    </dgm:pt>
    <dgm:pt modelId="{D32A5963-02D5-C444-B568-5FCE90287336}" type="pres">
      <dgm:prSet presAssocID="{4855B004-561E-0340-95ED-41F921924096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5E594B-E559-0345-9001-25AAFF952298}" type="pres">
      <dgm:prSet presAssocID="{4855B004-561E-0340-95ED-41F921924096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CB0330-D417-794E-BD44-88406865CB6A}" type="pres">
      <dgm:prSet presAssocID="{7BDAE056-B79E-4640-8924-C09F13C7EA9D}" presName="sp" presStyleCnt="0"/>
      <dgm:spPr/>
    </dgm:pt>
    <dgm:pt modelId="{9F1C829B-6AA3-674C-AACA-2ED202DCA070}" type="pres">
      <dgm:prSet presAssocID="{525708EF-6D1D-CB4E-9FCC-D94EE0E83440}" presName="composite" presStyleCnt="0"/>
      <dgm:spPr/>
    </dgm:pt>
    <dgm:pt modelId="{42212309-2393-7341-B72F-C6C6F0A13DFF}" type="pres">
      <dgm:prSet presAssocID="{525708EF-6D1D-CB4E-9FCC-D94EE0E83440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8337FE-33D1-FB4A-8BD5-4CB54FDE7E02}" type="pres">
      <dgm:prSet presAssocID="{525708EF-6D1D-CB4E-9FCC-D94EE0E83440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8D5D25-BA2D-0547-961C-731DED67D4B6}" srcId="{B5A44EC3-9CF1-8743-ACC7-0B0B235F9B97}" destId="{E68C8633-3D3A-4443-AFEA-A7787C063BCA}" srcOrd="1" destOrd="0" parTransId="{A24CF78A-36C8-E944-A4AB-E12327662FDC}" sibTransId="{76525157-2E20-F44F-892C-BAE2C9CDFB56}"/>
    <dgm:cxn modelId="{7754EB40-629A-6D41-9937-162EC6539C2A}" type="presOf" srcId="{2EBE19A8-8E88-8945-8965-FFA46B4056D0}" destId="{43DF5007-F430-EC4B-88B2-02B34AC3589A}" srcOrd="0" destOrd="0" presId="urn:microsoft.com/office/officeart/2005/8/layout/chevron2"/>
    <dgm:cxn modelId="{819C0DEB-2EE0-F143-9EE2-4F19BD7681D3}" type="presOf" srcId="{525708EF-6D1D-CB4E-9FCC-D94EE0E83440}" destId="{42212309-2393-7341-B72F-C6C6F0A13DFF}" srcOrd="0" destOrd="0" presId="urn:microsoft.com/office/officeart/2005/8/layout/chevron2"/>
    <dgm:cxn modelId="{8652279B-55B2-9F4C-A1BE-68D382B2A618}" srcId="{B5A44EC3-9CF1-8743-ACC7-0B0B235F9B97}" destId="{2EBE19A8-8E88-8945-8965-FFA46B4056D0}" srcOrd="2" destOrd="0" parTransId="{1CA9092A-70D0-3146-B98A-A2C74724272F}" sibTransId="{8E37AEF1-46A5-E04E-9E28-B6C98D79F468}"/>
    <dgm:cxn modelId="{11CA6E44-B430-1742-B6A8-354AAC9B5B6A}" srcId="{2EBE19A8-8E88-8945-8965-FFA46B4056D0}" destId="{D7280297-A0A6-4F4A-9583-C31CECB3B0D1}" srcOrd="0" destOrd="0" parTransId="{79F3ED4C-D18E-9A4C-A1CD-CE4FDB879B75}" sibTransId="{D91EA582-AA05-B84E-AA8C-1741C73EA7F3}"/>
    <dgm:cxn modelId="{6D2FBF51-305D-0E44-A3C0-D36D45E2467E}" type="presOf" srcId="{7D49ECF7-DA70-6547-8EDD-E5486857859B}" destId="{EE7CD586-F497-7A41-A27E-98D69D20D012}" srcOrd="0" destOrd="1" presId="urn:microsoft.com/office/officeart/2005/8/layout/chevron2"/>
    <dgm:cxn modelId="{4842A94C-D279-B64A-88EC-39FA5ABAC2BD}" srcId="{B5A44EC3-9CF1-8743-ACC7-0B0B235F9B97}" destId="{525708EF-6D1D-CB4E-9FCC-D94EE0E83440}" srcOrd="4" destOrd="0" parTransId="{19026844-7F22-1849-9580-B1D6A8B383CB}" sibTransId="{94866004-79FA-0844-890A-70D4777C60C6}"/>
    <dgm:cxn modelId="{0AA177E4-E2E3-7B47-B7A5-906C9B4ECD56}" srcId="{75567350-FB4F-BA46-928F-F985D7F661FE}" destId="{28E99C67-E50A-C048-B4AF-EE35C40C3824}" srcOrd="1" destOrd="0" parTransId="{A52DBBB8-B06C-4842-979D-F63BED23D846}" sibTransId="{99885147-E2C1-0C4D-9C67-D0F468F1E85B}"/>
    <dgm:cxn modelId="{F14745F7-DC55-7246-A89F-93AEA25A06B1}" type="presOf" srcId="{E68C8633-3D3A-4443-AFEA-A7787C063BCA}" destId="{75B4D05A-58A4-7142-A394-E23F26D7DFE4}" srcOrd="0" destOrd="0" presId="urn:microsoft.com/office/officeart/2005/8/layout/chevron2"/>
    <dgm:cxn modelId="{A15CE6B8-2031-A341-BF6E-DB8FD2FB53A9}" type="presOf" srcId="{4855B004-561E-0340-95ED-41F921924096}" destId="{D32A5963-02D5-C444-B568-5FCE90287336}" srcOrd="0" destOrd="0" presId="urn:microsoft.com/office/officeart/2005/8/layout/chevron2"/>
    <dgm:cxn modelId="{DD5A2BA8-6B64-CD48-B092-983EA4B8C92F}" type="presOf" srcId="{28E99C67-E50A-C048-B4AF-EE35C40C3824}" destId="{C1C4AB88-278D-BE42-847D-1898057F379E}" srcOrd="0" destOrd="1" presId="urn:microsoft.com/office/officeart/2005/8/layout/chevron2"/>
    <dgm:cxn modelId="{1854D09A-986F-B248-AB06-E671B9BF82B7}" srcId="{75567350-FB4F-BA46-928F-F985D7F661FE}" destId="{9F599ECE-ED34-A745-BF07-9F810F4259B3}" srcOrd="0" destOrd="0" parTransId="{9762645F-337E-B04E-B84B-2B07C9CFE8D7}" sibTransId="{1BBF26AF-38BC-2C46-A547-FFB7902AAAEA}"/>
    <dgm:cxn modelId="{23B5088C-2841-754D-B2A1-CBE7CF895886}" type="presOf" srcId="{2F1DBD01-82BA-E54F-92EE-B1A98069EF0B}" destId="{D58337FE-33D1-FB4A-8BD5-4CB54FDE7E02}" srcOrd="0" destOrd="0" presId="urn:microsoft.com/office/officeart/2005/8/layout/chevron2"/>
    <dgm:cxn modelId="{0244D011-9A49-8D44-9F00-7CF2CDAED173}" type="presOf" srcId="{75567350-FB4F-BA46-928F-F985D7F661FE}" destId="{E3C0785A-D667-B441-BED9-92A2E8875CBF}" srcOrd="0" destOrd="0" presId="urn:microsoft.com/office/officeart/2005/8/layout/chevron2"/>
    <dgm:cxn modelId="{0AE99BBF-52E5-144A-A316-8FE2C6D18366}" srcId="{B5A44EC3-9CF1-8743-ACC7-0B0B235F9B97}" destId="{75567350-FB4F-BA46-928F-F985D7F661FE}" srcOrd="0" destOrd="0" parTransId="{413751AE-24A8-0342-9AEE-5E159EE93871}" sibTransId="{5AF50D39-77B7-AF4A-96DF-AD11360C8A78}"/>
    <dgm:cxn modelId="{39A5F777-A6AE-3B47-8D90-450D04B1D6F7}" type="presOf" srcId="{108F3301-3FFF-FD43-9DA7-183D6A8F768F}" destId="{E0928AD2-89F7-4D4B-AD6D-D3B0FD2C43F1}" srcOrd="0" destOrd="0" presId="urn:microsoft.com/office/officeart/2005/8/layout/chevron2"/>
    <dgm:cxn modelId="{63402501-470B-2342-A4B9-0E3B77BD0E41}" srcId="{B5A44EC3-9CF1-8743-ACC7-0B0B235F9B97}" destId="{4855B004-561E-0340-95ED-41F921924096}" srcOrd="3" destOrd="0" parTransId="{E44B9E24-D0B9-A64E-88E0-860E7D9BC07A}" sibTransId="{7BDAE056-B79E-4640-8924-C09F13C7EA9D}"/>
    <dgm:cxn modelId="{DF30CEC2-056D-DE46-BF22-BAC249362219}" srcId="{E68C8633-3D3A-4443-AFEA-A7787C063BCA}" destId="{108F3301-3FFF-FD43-9DA7-183D6A8F768F}" srcOrd="0" destOrd="0" parTransId="{CAF4399A-7C96-EB41-92B3-6E255F1DCFC8}" sibTransId="{45DFC2AF-337C-E440-B4C3-86DDB706973C}"/>
    <dgm:cxn modelId="{681070B0-AF43-A344-A628-B9B2506B1588}" srcId="{4855B004-561E-0340-95ED-41F921924096}" destId="{A0D79C06-BD4D-1E49-9632-533A50A0DCE9}" srcOrd="0" destOrd="0" parTransId="{7A22B1CC-A8B4-5C4A-AD50-8F595F1AC283}" sibTransId="{27A26164-673D-DD46-BEC0-311E7C1AFCE0}"/>
    <dgm:cxn modelId="{FB62B0AC-0FDC-8541-9B2A-BE81F95BF5B4}" type="presOf" srcId="{9F599ECE-ED34-A745-BF07-9F810F4259B3}" destId="{C1C4AB88-278D-BE42-847D-1898057F379E}" srcOrd="0" destOrd="0" presId="urn:microsoft.com/office/officeart/2005/8/layout/chevron2"/>
    <dgm:cxn modelId="{E25C7A0C-2E54-6F4D-BACE-67E9E3F5DE89}" type="presOf" srcId="{B5A44EC3-9CF1-8743-ACC7-0B0B235F9B97}" destId="{6517025D-DD28-C342-87E6-4D980E6EF2D9}" srcOrd="0" destOrd="0" presId="urn:microsoft.com/office/officeart/2005/8/layout/chevron2"/>
    <dgm:cxn modelId="{A692CCA8-8EC3-4B43-9704-74E464E9F60E}" srcId="{2EBE19A8-8E88-8945-8965-FFA46B4056D0}" destId="{7D49ECF7-DA70-6547-8EDD-E5486857859B}" srcOrd="1" destOrd="0" parTransId="{9E4363E5-D6B7-9D46-9DA8-96682D168176}" sibTransId="{666EFAFA-146F-0444-A720-58B68269D1C9}"/>
    <dgm:cxn modelId="{D135565A-FCAF-2040-B7A0-7E69C4B39DE9}" type="presOf" srcId="{D7280297-A0A6-4F4A-9583-C31CECB3B0D1}" destId="{EE7CD586-F497-7A41-A27E-98D69D20D012}" srcOrd="0" destOrd="0" presId="urn:microsoft.com/office/officeart/2005/8/layout/chevron2"/>
    <dgm:cxn modelId="{ECEEE55C-5DBB-EF42-9A28-40326EBBD8BF}" type="presOf" srcId="{A0D79C06-BD4D-1E49-9632-533A50A0DCE9}" destId="{0D5E594B-E559-0345-9001-25AAFF952298}" srcOrd="0" destOrd="0" presId="urn:microsoft.com/office/officeart/2005/8/layout/chevron2"/>
    <dgm:cxn modelId="{55968C4A-FFA7-7C45-B553-2D40028A365F}" srcId="{525708EF-6D1D-CB4E-9FCC-D94EE0E83440}" destId="{2F1DBD01-82BA-E54F-92EE-B1A98069EF0B}" srcOrd="0" destOrd="0" parTransId="{75EAAEB0-8DE2-6741-A7AE-294C1B905CA9}" sibTransId="{74F2FCA8-5898-9941-B1F9-D9823A14A747}"/>
    <dgm:cxn modelId="{7A6719AB-722C-5D48-BF1E-037CCB72626E}" type="presParOf" srcId="{6517025D-DD28-C342-87E6-4D980E6EF2D9}" destId="{B81D1B1A-EA4A-ED46-9D32-C24F4D1382D2}" srcOrd="0" destOrd="0" presId="urn:microsoft.com/office/officeart/2005/8/layout/chevron2"/>
    <dgm:cxn modelId="{837518DE-7577-B941-9F07-A2AD75AB4A87}" type="presParOf" srcId="{B81D1B1A-EA4A-ED46-9D32-C24F4D1382D2}" destId="{E3C0785A-D667-B441-BED9-92A2E8875CBF}" srcOrd="0" destOrd="0" presId="urn:microsoft.com/office/officeart/2005/8/layout/chevron2"/>
    <dgm:cxn modelId="{4EB962F9-7603-7840-961E-1032DB78D337}" type="presParOf" srcId="{B81D1B1A-EA4A-ED46-9D32-C24F4D1382D2}" destId="{C1C4AB88-278D-BE42-847D-1898057F379E}" srcOrd="1" destOrd="0" presId="urn:microsoft.com/office/officeart/2005/8/layout/chevron2"/>
    <dgm:cxn modelId="{130833D9-3644-7E45-86CB-09A7776F6B3A}" type="presParOf" srcId="{6517025D-DD28-C342-87E6-4D980E6EF2D9}" destId="{ABDA4DC5-0AE6-5B4A-93BC-A07546FE0FC5}" srcOrd="1" destOrd="0" presId="urn:microsoft.com/office/officeart/2005/8/layout/chevron2"/>
    <dgm:cxn modelId="{D04D9EE6-C3E1-A94E-8D88-1E5022D05258}" type="presParOf" srcId="{6517025D-DD28-C342-87E6-4D980E6EF2D9}" destId="{6DF85CFD-5EED-8243-80C8-6C0560D5B3AD}" srcOrd="2" destOrd="0" presId="urn:microsoft.com/office/officeart/2005/8/layout/chevron2"/>
    <dgm:cxn modelId="{ADDCBCAB-E900-4B40-A557-96B7CA800FDD}" type="presParOf" srcId="{6DF85CFD-5EED-8243-80C8-6C0560D5B3AD}" destId="{75B4D05A-58A4-7142-A394-E23F26D7DFE4}" srcOrd="0" destOrd="0" presId="urn:microsoft.com/office/officeart/2005/8/layout/chevron2"/>
    <dgm:cxn modelId="{8C1DBAAD-B51B-AB43-B68D-6D672966CF42}" type="presParOf" srcId="{6DF85CFD-5EED-8243-80C8-6C0560D5B3AD}" destId="{E0928AD2-89F7-4D4B-AD6D-D3B0FD2C43F1}" srcOrd="1" destOrd="0" presId="urn:microsoft.com/office/officeart/2005/8/layout/chevron2"/>
    <dgm:cxn modelId="{D17AFE8C-9509-4F46-9506-919E7A6269E8}" type="presParOf" srcId="{6517025D-DD28-C342-87E6-4D980E6EF2D9}" destId="{94817BA9-ABE4-A145-BFFB-A99D96D4B5D0}" srcOrd="3" destOrd="0" presId="urn:microsoft.com/office/officeart/2005/8/layout/chevron2"/>
    <dgm:cxn modelId="{FB4838DB-DC1B-0B4B-9F11-74D1C0718B61}" type="presParOf" srcId="{6517025D-DD28-C342-87E6-4D980E6EF2D9}" destId="{A305F43F-FA3F-0E40-9F95-643002283B9A}" srcOrd="4" destOrd="0" presId="urn:microsoft.com/office/officeart/2005/8/layout/chevron2"/>
    <dgm:cxn modelId="{5115C5B7-0FEA-AD41-8B5C-CEEAD96E89ED}" type="presParOf" srcId="{A305F43F-FA3F-0E40-9F95-643002283B9A}" destId="{43DF5007-F430-EC4B-88B2-02B34AC3589A}" srcOrd="0" destOrd="0" presId="urn:microsoft.com/office/officeart/2005/8/layout/chevron2"/>
    <dgm:cxn modelId="{65CE8837-9C8B-EC40-9292-AF0D31332E8A}" type="presParOf" srcId="{A305F43F-FA3F-0E40-9F95-643002283B9A}" destId="{EE7CD586-F497-7A41-A27E-98D69D20D012}" srcOrd="1" destOrd="0" presId="urn:microsoft.com/office/officeart/2005/8/layout/chevron2"/>
    <dgm:cxn modelId="{E9184029-B438-9F4C-B7D6-AFAA183912EC}" type="presParOf" srcId="{6517025D-DD28-C342-87E6-4D980E6EF2D9}" destId="{BC3D0520-9517-1243-BEAD-17BC7445C61C}" srcOrd="5" destOrd="0" presId="urn:microsoft.com/office/officeart/2005/8/layout/chevron2"/>
    <dgm:cxn modelId="{D7AEBCD8-64BB-EB4B-BEEC-032B8694102D}" type="presParOf" srcId="{6517025D-DD28-C342-87E6-4D980E6EF2D9}" destId="{D3E4DF4A-E523-1D45-9A5F-68B5F7025EF3}" srcOrd="6" destOrd="0" presId="urn:microsoft.com/office/officeart/2005/8/layout/chevron2"/>
    <dgm:cxn modelId="{FF4D5C02-2271-004C-8D52-55898676AF58}" type="presParOf" srcId="{D3E4DF4A-E523-1D45-9A5F-68B5F7025EF3}" destId="{D32A5963-02D5-C444-B568-5FCE90287336}" srcOrd="0" destOrd="0" presId="urn:microsoft.com/office/officeart/2005/8/layout/chevron2"/>
    <dgm:cxn modelId="{DD053324-CE4D-E245-8DFD-A340130E8ACE}" type="presParOf" srcId="{D3E4DF4A-E523-1D45-9A5F-68B5F7025EF3}" destId="{0D5E594B-E559-0345-9001-25AAFF952298}" srcOrd="1" destOrd="0" presId="urn:microsoft.com/office/officeart/2005/8/layout/chevron2"/>
    <dgm:cxn modelId="{C007D8A9-02D5-7646-ACD1-825C9B6AB3FB}" type="presParOf" srcId="{6517025D-DD28-C342-87E6-4D980E6EF2D9}" destId="{B4CB0330-D417-794E-BD44-88406865CB6A}" srcOrd="7" destOrd="0" presId="urn:microsoft.com/office/officeart/2005/8/layout/chevron2"/>
    <dgm:cxn modelId="{F2C33316-AE16-6D49-ACF0-5CE1F6AA733E}" type="presParOf" srcId="{6517025D-DD28-C342-87E6-4D980E6EF2D9}" destId="{9F1C829B-6AA3-674C-AACA-2ED202DCA070}" srcOrd="8" destOrd="0" presId="urn:microsoft.com/office/officeart/2005/8/layout/chevron2"/>
    <dgm:cxn modelId="{CD2CCE6B-72E5-C640-B13D-DDE3ECB4B35A}" type="presParOf" srcId="{9F1C829B-6AA3-674C-AACA-2ED202DCA070}" destId="{42212309-2393-7341-B72F-C6C6F0A13DFF}" srcOrd="0" destOrd="0" presId="urn:microsoft.com/office/officeart/2005/8/layout/chevron2"/>
    <dgm:cxn modelId="{17449045-423D-284F-B227-DE3B52EDB199}" type="presParOf" srcId="{9F1C829B-6AA3-674C-AACA-2ED202DCA070}" destId="{D58337FE-33D1-FB4A-8BD5-4CB54FDE7E0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E94F745-D6E1-1C4B-BE6B-BA7E93C930AE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5A8108-55F4-0F40-B20B-DB8912513C1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A683BAB1-5D5F-E046-95E7-109283DA5BCF}" type="parTrans" cxnId="{AB3EE232-D359-B940-AD1A-F0A7A249B341}">
      <dgm:prSet/>
      <dgm:spPr/>
      <dgm:t>
        <a:bodyPr/>
        <a:lstStyle/>
        <a:p>
          <a:endParaRPr lang="en-US"/>
        </a:p>
      </dgm:t>
    </dgm:pt>
    <dgm:pt modelId="{B2FF424D-0AC2-3F47-B645-8FC7E2A6B273}" type="sibTrans" cxnId="{AB3EE232-D359-B940-AD1A-F0A7A249B341}">
      <dgm:prSet/>
      <dgm:spPr/>
      <dgm:t>
        <a:bodyPr/>
        <a:lstStyle/>
        <a:p>
          <a:endParaRPr lang="en-US"/>
        </a:p>
      </dgm:t>
    </dgm:pt>
    <dgm:pt modelId="{23A9723D-10AB-2F43-A102-2A60B007792B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E2D63F6A-2B1C-DF4C-84F3-EF88C41267B8}" type="parTrans" cxnId="{E4C94D3A-E762-864F-9D54-6A8C81F77E25}">
      <dgm:prSet/>
      <dgm:spPr/>
      <dgm:t>
        <a:bodyPr/>
        <a:lstStyle/>
        <a:p>
          <a:endParaRPr lang="en-US"/>
        </a:p>
      </dgm:t>
    </dgm:pt>
    <dgm:pt modelId="{908DDB50-4926-1246-B5C2-7A62CFCB9A8B}" type="sibTrans" cxnId="{E4C94D3A-E762-864F-9D54-6A8C81F77E25}">
      <dgm:prSet/>
      <dgm:spPr/>
      <dgm:t>
        <a:bodyPr/>
        <a:lstStyle/>
        <a:p>
          <a:endParaRPr lang="en-US"/>
        </a:p>
      </dgm:t>
    </dgm:pt>
    <dgm:pt modelId="{F3087256-15A7-A444-98AF-31701AF75DFD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ED1B0F60-3717-9840-ADD9-3D61A373DA9E}" type="parTrans" cxnId="{C0DBDA30-4E88-A54D-A994-73DE702324C1}">
      <dgm:prSet/>
      <dgm:spPr/>
      <dgm:t>
        <a:bodyPr/>
        <a:lstStyle/>
        <a:p>
          <a:endParaRPr lang="en-US"/>
        </a:p>
      </dgm:t>
    </dgm:pt>
    <dgm:pt modelId="{851D444A-D6E1-5541-91DC-674E3F53ED05}" type="sibTrans" cxnId="{C0DBDA30-4E88-A54D-A994-73DE702324C1}">
      <dgm:prSet/>
      <dgm:spPr/>
      <dgm:t>
        <a:bodyPr/>
        <a:lstStyle/>
        <a:p>
          <a:endParaRPr lang="en-US"/>
        </a:p>
      </dgm:t>
    </dgm:pt>
    <dgm:pt modelId="{CF9B3806-1974-6648-9947-09C97356A9A9}">
      <dgm:prSet phldrT="[Text]"/>
      <dgm:spPr/>
      <dgm:t>
        <a:bodyPr/>
        <a:lstStyle/>
        <a:p>
          <a:r>
            <a:rPr lang="en-US" dirty="0" smtClean="0"/>
            <a:t>Define</a:t>
          </a:r>
          <a:endParaRPr lang="en-US" dirty="0"/>
        </a:p>
      </dgm:t>
    </dgm:pt>
    <dgm:pt modelId="{B018F7A4-280C-D74D-8382-82D309263EA0}" type="parTrans" cxnId="{1F72108D-B610-C044-86B6-5D2745DEFAD7}">
      <dgm:prSet/>
      <dgm:spPr/>
      <dgm:t>
        <a:bodyPr/>
        <a:lstStyle/>
        <a:p>
          <a:endParaRPr lang="en-US"/>
        </a:p>
      </dgm:t>
    </dgm:pt>
    <dgm:pt modelId="{3A385886-7464-2448-96EF-28E8FBAF2235}" type="sibTrans" cxnId="{1F72108D-B610-C044-86B6-5D2745DEFAD7}">
      <dgm:prSet/>
      <dgm:spPr/>
      <dgm:t>
        <a:bodyPr/>
        <a:lstStyle/>
        <a:p>
          <a:endParaRPr lang="en-US"/>
        </a:p>
      </dgm:t>
    </dgm:pt>
    <dgm:pt modelId="{4305D2B3-CA56-8144-BC02-A5C1CA03AAFF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3CED873B-15C4-304A-B507-EE165B501ECA}" type="parTrans" cxnId="{236A6DF7-48C2-7947-BBA7-E99223553E80}">
      <dgm:prSet/>
      <dgm:spPr/>
      <dgm:t>
        <a:bodyPr/>
        <a:lstStyle/>
        <a:p>
          <a:endParaRPr lang="en-US"/>
        </a:p>
      </dgm:t>
    </dgm:pt>
    <dgm:pt modelId="{DBFF8175-2551-5F45-9B29-144903FF0BE0}" type="sibTrans" cxnId="{236A6DF7-48C2-7947-BBA7-E99223553E80}">
      <dgm:prSet/>
      <dgm:spPr/>
      <dgm:t>
        <a:bodyPr/>
        <a:lstStyle/>
        <a:p>
          <a:endParaRPr lang="en-US"/>
        </a:p>
      </dgm:t>
    </dgm:pt>
    <dgm:pt modelId="{54D6E947-3361-AC4F-94CF-B7F8DAD85C0F}" type="pres">
      <dgm:prSet presAssocID="{EE94F745-D6E1-1C4B-BE6B-BA7E93C930AE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7B38D98-C6E0-D943-ABA9-B35DA6C6EE96}" type="pres">
      <dgm:prSet presAssocID="{EE94F745-D6E1-1C4B-BE6B-BA7E93C930AE}" presName="pyramid" presStyleLbl="node1" presStyleIdx="0" presStyleCnt="1"/>
      <dgm:spPr/>
    </dgm:pt>
    <dgm:pt modelId="{B6EB86E1-F874-234A-BE03-F7BFECC3BCAD}" type="pres">
      <dgm:prSet presAssocID="{EE94F745-D6E1-1C4B-BE6B-BA7E93C930AE}" presName="theList" presStyleCnt="0"/>
      <dgm:spPr/>
    </dgm:pt>
    <dgm:pt modelId="{DD8BB052-F085-AC41-AA7D-00C513E7AF8A}" type="pres">
      <dgm:prSet presAssocID="{475A8108-55F4-0F40-B20B-DB8912513C11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B720C5-21C8-4949-90B6-D8C05568BD65}" type="pres">
      <dgm:prSet presAssocID="{475A8108-55F4-0F40-B20B-DB8912513C11}" presName="aSpace" presStyleCnt="0"/>
      <dgm:spPr/>
    </dgm:pt>
    <dgm:pt modelId="{547FCD22-C2E4-5640-85DA-5EBFE1B1A66A}" type="pres">
      <dgm:prSet presAssocID="{23A9723D-10AB-2F43-A102-2A60B007792B}" presName="aNode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BB1A8-1B64-3843-BB34-6CE353BB4F17}" type="pres">
      <dgm:prSet presAssocID="{23A9723D-10AB-2F43-A102-2A60B007792B}" presName="aSpace" presStyleCnt="0"/>
      <dgm:spPr/>
    </dgm:pt>
    <dgm:pt modelId="{DEBDDBC3-8EB5-A344-A9DE-B137FD95D716}" type="pres">
      <dgm:prSet presAssocID="{F3087256-15A7-A444-98AF-31701AF75DFD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1FEE7-3EC6-8842-8888-D08DCDBD5B4B}" type="pres">
      <dgm:prSet presAssocID="{F3087256-15A7-A444-98AF-31701AF75DFD}" presName="aSpace" presStyleCnt="0"/>
      <dgm:spPr/>
    </dgm:pt>
    <dgm:pt modelId="{1791C85C-D6C0-644B-88AF-2B6E19CE770D}" type="pres">
      <dgm:prSet presAssocID="{CF9B3806-1974-6648-9947-09C97356A9A9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7D2457-FFEC-4540-8D82-4C241E0809AD}" type="pres">
      <dgm:prSet presAssocID="{CF9B3806-1974-6648-9947-09C97356A9A9}" presName="aSpace" presStyleCnt="0"/>
      <dgm:spPr/>
    </dgm:pt>
    <dgm:pt modelId="{9291C4F7-2527-8948-9C7A-8E8BAEB876EF}" type="pres">
      <dgm:prSet presAssocID="{4305D2B3-CA56-8144-BC02-A5C1CA03AAFF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78178-55A7-4141-8BED-BC3CC9CB2FA6}" type="pres">
      <dgm:prSet presAssocID="{4305D2B3-CA56-8144-BC02-A5C1CA03AAFF}" presName="aSpace" presStyleCnt="0"/>
      <dgm:spPr/>
    </dgm:pt>
  </dgm:ptLst>
  <dgm:cxnLst>
    <dgm:cxn modelId="{6E3C069F-8D40-9C49-A744-D26F5B5099F3}" type="presOf" srcId="{CF9B3806-1974-6648-9947-09C97356A9A9}" destId="{1791C85C-D6C0-644B-88AF-2B6E19CE770D}" srcOrd="0" destOrd="0" presId="urn:microsoft.com/office/officeart/2005/8/layout/pyramid2"/>
    <dgm:cxn modelId="{9C04C1F0-74A2-E446-B5C2-96852CB4001C}" type="presOf" srcId="{4305D2B3-CA56-8144-BC02-A5C1CA03AAFF}" destId="{9291C4F7-2527-8948-9C7A-8E8BAEB876EF}" srcOrd="0" destOrd="0" presId="urn:microsoft.com/office/officeart/2005/8/layout/pyramid2"/>
    <dgm:cxn modelId="{62EB10C1-1998-F449-AAFB-3A945CA4637E}" type="presOf" srcId="{F3087256-15A7-A444-98AF-31701AF75DFD}" destId="{DEBDDBC3-8EB5-A344-A9DE-B137FD95D716}" srcOrd="0" destOrd="0" presId="urn:microsoft.com/office/officeart/2005/8/layout/pyramid2"/>
    <dgm:cxn modelId="{125AFA07-43FB-9B4D-B61F-A22EDEE0A84B}" type="presOf" srcId="{475A8108-55F4-0F40-B20B-DB8912513C11}" destId="{DD8BB052-F085-AC41-AA7D-00C513E7AF8A}" srcOrd="0" destOrd="0" presId="urn:microsoft.com/office/officeart/2005/8/layout/pyramid2"/>
    <dgm:cxn modelId="{AB3EE232-D359-B940-AD1A-F0A7A249B341}" srcId="{EE94F745-D6E1-1C4B-BE6B-BA7E93C930AE}" destId="{475A8108-55F4-0F40-B20B-DB8912513C11}" srcOrd="0" destOrd="0" parTransId="{A683BAB1-5D5F-E046-95E7-109283DA5BCF}" sibTransId="{B2FF424D-0AC2-3F47-B645-8FC7E2A6B273}"/>
    <dgm:cxn modelId="{E4C94D3A-E762-864F-9D54-6A8C81F77E25}" srcId="{EE94F745-D6E1-1C4B-BE6B-BA7E93C930AE}" destId="{23A9723D-10AB-2F43-A102-2A60B007792B}" srcOrd="1" destOrd="0" parTransId="{E2D63F6A-2B1C-DF4C-84F3-EF88C41267B8}" sibTransId="{908DDB50-4926-1246-B5C2-7A62CFCB9A8B}"/>
    <dgm:cxn modelId="{236A6DF7-48C2-7947-BBA7-E99223553E80}" srcId="{EE94F745-D6E1-1C4B-BE6B-BA7E93C930AE}" destId="{4305D2B3-CA56-8144-BC02-A5C1CA03AAFF}" srcOrd="4" destOrd="0" parTransId="{3CED873B-15C4-304A-B507-EE165B501ECA}" sibTransId="{DBFF8175-2551-5F45-9B29-144903FF0BE0}"/>
    <dgm:cxn modelId="{C0DBDA30-4E88-A54D-A994-73DE702324C1}" srcId="{EE94F745-D6E1-1C4B-BE6B-BA7E93C930AE}" destId="{F3087256-15A7-A444-98AF-31701AF75DFD}" srcOrd="2" destOrd="0" parTransId="{ED1B0F60-3717-9840-ADD9-3D61A373DA9E}" sibTransId="{851D444A-D6E1-5541-91DC-674E3F53ED05}"/>
    <dgm:cxn modelId="{1C867344-6C9F-7E49-B362-C4FF6DA8A8E2}" type="presOf" srcId="{23A9723D-10AB-2F43-A102-2A60B007792B}" destId="{547FCD22-C2E4-5640-85DA-5EBFE1B1A66A}" srcOrd="0" destOrd="0" presId="urn:microsoft.com/office/officeart/2005/8/layout/pyramid2"/>
    <dgm:cxn modelId="{4DA26889-0143-4A4F-A3A4-C395621C7139}" type="presOf" srcId="{EE94F745-D6E1-1C4B-BE6B-BA7E93C930AE}" destId="{54D6E947-3361-AC4F-94CF-B7F8DAD85C0F}" srcOrd="0" destOrd="0" presId="urn:microsoft.com/office/officeart/2005/8/layout/pyramid2"/>
    <dgm:cxn modelId="{1F72108D-B610-C044-86B6-5D2745DEFAD7}" srcId="{EE94F745-D6E1-1C4B-BE6B-BA7E93C930AE}" destId="{CF9B3806-1974-6648-9947-09C97356A9A9}" srcOrd="3" destOrd="0" parTransId="{B018F7A4-280C-D74D-8382-82D309263EA0}" sibTransId="{3A385886-7464-2448-96EF-28E8FBAF2235}"/>
    <dgm:cxn modelId="{B3211043-ABEF-9D44-B2D1-BC29C33AD545}" type="presParOf" srcId="{54D6E947-3361-AC4F-94CF-B7F8DAD85C0F}" destId="{77B38D98-C6E0-D943-ABA9-B35DA6C6EE96}" srcOrd="0" destOrd="0" presId="urn:microsoft.com/office/officeart/2005/8/layout/pyramid2"/>
    <dgm:cxn modelId="{29547E59-4E6A-8243-A468-DB758F28333E}" type="presParOf" srcId="{54D6E947-3361-AC4F-94CF-B7F8DAD85C0F}" destId="{B6EB86E1-F874-234A-BE03-F7BFECC3BCAD}" srcOrd="1" destOrd="0" presId="urn:microsoft.com/office/officeart/2005/8/layout/pyramid2"/>
    <dgm:cxn modelId="{0DB15EA6-D570-F24F-BD9F-DF8742DB4C9A}" type="presParOf" srcId="{B6EB86E1-F874-234A-BE03-F7BFECC3BCAD}" destId="{DD8BB052-F085-AC41-AA7D-00C513E7AF8A}" srcOrd="0" destOrd="0" presId="urn:microsoft.com/office/officeart/2005/8/layout/pyramid2"/>
    <dgm:cxn modelId="{94D4A187-1B7E-784F-8B2C-F3BF3B3CFAB5}" type="presParOf" srcId="{B6EB86E1-F874-234A-BE03-F7BFECC3BCAD}" destId="{21B720C5-21C8-4949-90B6-D8C05568BD65}" srcOrd="1" destOrd="0" presId="urn:microsoft.com/office/officeart/2005/8/layout/pyramid2"/>
    <dgm:cxn modelId="{12C7CFE6-CEB4-9A4F-AF9E-6AF3274827A3}" type="presParOf" srcId="{B6EB86E1-F874-234A-BE03-F7BFECC3BCAD}" destId="{547FCD22-C2E4-5640-85DA-5EBFE1B1A66A}" srcOrd="2" destOrd="0" presId="urn:microsoft.com/office/officeart/2005/8/layout/pyramid2"/>
    <dgm:cxn modelId="{B61DB142-0E05-4C41-8F21-E2DFE9BAF6BC}" type="presParOf" srcId="{B6EB86E1-F874-234A-BE03-F7BFECC3BCAD}" destId="{001BB1A8-1B64-3843-BB34-6CE353BB4F17}" srcOrd="3" destOrd="0" presId="urn:microsoft.com/office/officeart/2005/8/layout/pyramid2"/>
    <dgm:cxn modelId="{A3AC8C36-DF75-2F4D-B5BD-99CE979BCB36}" type="presParOf" srcId="{B6EB86E1-F874-234A-BE03-F7BFECC3BCAD}" destId="{DEBDDBC3-8EB5-A344-A9DE-B137FD95D716}" srcOrd="4" destOrd="0" presId="urn:microsoft.com/office/officeart/2005/8/layout/pyramid2"/>
    <dgm:cxn modelId="{E8324F9D-D003-0940-A20A-A067635A25CC}" type="presParOf" srcId="{B6EB86E1-F874-234A-BE03-F7BFECC3BCAD}" destId="{7A21FEE7-3EC6-8842-8888-D08DCDBD5B4B}" srcOrd="5" destOrd="0" presId="urn:microsoft.com/office/officeart/2005/8/layout/pyramid2"/>
    <dgm:cxn modelId="{B3F44671-35DD-1A4C-A193-71C99A3750DE}" type="presParOf" srcId="{B6EB86E1-F874-234A-BE03-F7BFECC3BCAD}" destId="{1791C85C-D6C0-644B-88AF-2B6E19CE770D}" srcOrd="6" destOrd="0" presId="urn:microsoft.com/office/officeart/2005/8/layout/pyramid2"/>
    <dgm:cxn modelId="{75BC0BE2-6FB3-C143-ADEC-31A56AE05C84}" type="presParOf" srcId="{B6EB86E1-F874-234A-BE03-F7BFECC3BCAD}" destId="{347D2457-FFEC-4540-8D82-4C241E0809AD}" srcOrd="7" destOrd="0" presId="urn:microsoft.com/office/officeart/2005/8/layout/pyramid2"/>
    <dgm:cxn modelId="{6A2FD0B2-D6EA-2840-99F2-799F02E7CA40}" type="presParOf" srcId="{B6EB86E1-F874-234A-BE03-F7BFECC3BCAD}" destId="{9291C4F7-2527-8948-9C7A-8E8BAEB876EF}" srcOrd="8" destOrd="0" presId="urn:microsoft.com/office/officeart/2005/8/layout/pyramid2"/>
    <dgm:cxn modelId="{DE259E24-290A-C941-A2AF-CF896FC62730}" type="presParOf" srcId="{B6EB86E1-F874-234A-BE03-F7BFECC3BCAD}" destId="{4B178178-55A7-4141-8BED-BC3CC9CB2FA6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E94F745-D6E1-1C4B-BE6B-BA7E93C930AE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5A8108-55F4-0F40-B20B-DB8912513C1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A683BAB1-5D5F-E046-95E7-109283DA5BCF}" type="parTrans" cxnId="{AB3EE232-D359-B940-AD1A-F0A7A249B341}">
      <dgm:prSet/>
      <dgm:spPr/>
      <dgm:t>
        <a:bodyPr/>
        <a:lstStyle/>
        <a:p>
          <a:endParaRPr lang="en-US"/>
        </a:p>
      </dgm:t>
    </dgm:pt>
    <dgm:pt modelId="{B2FF424D-0AC2-3F47-B645-8FC7E2A6B273}" type="sibTrans" cxnId="{AB3EE232-D359-B940-AD1A-F0A7A249B341}">
      <dgm:prSet/>
      <dgm:spPr/>
      <dgm:t>
        <a:bodyPr/>
        <a:lstStyle/>
        <a:p>
          <a:endParaRPr lang="en-US"/>
        </a:p>
      </dgm:t>
    </dgm:pt>
    <dgm:pt modelId="{23A9723D-10AB-2F43-A102-2A60B007792B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E2D63F6A-2B1C-DF4C-84F3-EF88C41267B8}" type="parTrans" cxnId="{E4C94D3A-E762-864F-9D54-6A8C81F77E25}">
      <dgm:prSet/>
      <dgm:spPr/>
      <dgm:t>
        <a:bodyPr/>
        <a:lstStyle/>
        <a:p>
          <a:endParaRPr lang="en-US"/>
        </a:p>
      </dgm:t>
    </dgm:pt>
    <dgm:pt modelId="{908DDB50-4926-1246-B5C2-7A62CFCB9A8B}" type="sibTrans" cxnId="{E4C94D3A-E762-864F-9D54-6A8C81F77E25}">
      <dgm:prSet/>
      <dgm:spPr/>
      <dgm:t>
        <a:bodyPr/>
        <a:lstStyle/>
        <a:p>
          <a:endParaRPr lang="en-US"/>
        </a:p>
      </dgm:t>
    </dgm:pt>
    <dgm:pt modelId="{F3087256-15A7-A444-98AF-31701AF75DFD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ED1B0F60-3717-9840-ADD9-3D61A373DA9E}" type="parTrans" cxnId="{C0DBDA30-4E88-A54D-A994-73DE702324C1}">
      <dgm:prSet/>
      <dgm:spPr/>
      <dgm:t>
        <a:bodyPr/>
        <a:lstStyle/>
        <a:p>
          <a:endParaRPr lang="en-US"/>
        </a:p>
      </dgm:t>
    </dgm:pt>
    <dgm:pt modelId="{851D444A-D6E1-5541-91DC-674E3F53ED05}" type="sibTrans" cxnId="{C0DBDA30-4E88-A54D-A994-73DE702324C1}">
      <dgm:prSet/>
      <dgm:spPr/>
      <dgm:t>
        <a:bodyPr/>
        <a:lstStyle/>
        <a:p>
          <a:endParaRPr lang="en-US"/>
        </a:p>
      </dgm:t>
    </dgm:pt>
    <dgm:pt modelId="{CF9B3806-1974-6648-9947-09C97356A9A9}">
      <dgm:prSet phldrT="[Text]"/>
      <dgm:spPr/>
      <dgm:t>
        <a:bodyPr/>
        <a:lstStyle/>
        <a:p>
          <a:r>
            <a:rPr lang="en-US" dirty="0" smtClean="0"/>
            <a:t>Define</a:t>
          </a:r>
          <a:endParaRPr lang="en-US" dirty="0"/>
        </a:p>
      </dgm:t>
    </dgm:pt>
    <dgm:pt modelId="{B018F7A4-280C-D74D-8382-82D309263EA0}" type="parTrans" cxnId="{1F72108D-B610-C044-86B6-5D2745DEFAD7}">
      <dgm:prSet/>
      <dgm:spPr/>
      <dgm:t>
        <a:bodyPr/>
        <a:lstStyle/>
        <a:p>
          <a:endParaRPr lang="en-US"/>
        </a:p>
      </dgm:t>
    </dgm:pt>
    <dgm:pt modelId="{3A385886-7464-2448-96EF-28E8FBAF2235}" type="sibTrans" cxnId="{1F72108D-B610-C044-86B6-5D2745DEFAD7}">
      <dgm:prSet/>
      <dgm:spPr/>
      <dgm:t>
        <a:bodyPr/>
        <a:lstStyle/>
        <a:p>
          <a:endParaRPr lang="en-US"/>
        </a:p>
      </dgm:t>
    </dgm:pt>
    <dgm:pt modelId="{4305D2B3-CA56-8144-BC02-A5C1CA03AAFF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3CED873B-15C4-304A-B507-EE165B501ECA}" type="parTrans" cxnId="{236A6DF7-48C2-7947-BBA7-E99223553E80}">
      <dgm:prSet/>
      <dgm:spPr/>
      <dgm:t>
        <a:bodyPr/>
        <a:lstStyle/>
        <a:p>
          <a:endParaRPr lang="en-US"/>
        </a:p>
      </dgm:t>
    </dgm:pt>
    <dgm:pt modelId="{DBFF8175-2551-5F45-9B29-144903FF0BE0}" type="sibTrans" cxnId="{236A6DF7-48C2-7947-BBA7-E99223553E80}">
      <dgm:prSet/>
      <dgm:spPr/>
      <dgm:t>
        <a:bodyPr/>
        <a:lstStyle/>
        <a:p>
          <a:endParaRPr lang="en-US"/>
        </a:p>
      </dgm:t>
    </dgm:pt>
    <dgm:pt modelId="{54D6E947-3361-AC4F-94CF-B7F8DAD85C0F}" type="pres">
      <dgm:prSet presAssocID="{EE94F745-D6E1-1C4B-BE6B-BA7E93C930AE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7B38D98-C6E0-D943-ABA9-B35DA6C6EE96}" type="pres">
      <dgm:prSet presAssocID="{EE94F745-D6E1-1C4B-BE6B-BA7E93C930AE}" presName="pyramid" presStyleLbl="node1" presStyleIdx="0" presStyleCnt="1"/>
      <dgm:spPr/>
    </dgm:pt>
    <dgm:pt modelId="{B6EB86E1-F874-234A-BE03-F7BFECC3BCAD}" type="pres">
      <dgm:prSet presAssocID="{EE94F745-D6E1-1C4B-BE6B-BA7E93C930AE}" presName="theList" presStyleCnt="0"/>
      <dgm:spPr/>
    </dgm:pt>
    <dgm:pt modelId="{DD8BB052-F085-AC41-AA7D-00C513E7AF8A}" type="pres">
      <dgm:prSet presAssocID="{475A8108-55F4-0F40-B20B-DB8912513C11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B720C5-21C8-4949-90B6-D8C05568BD65}" type="pres">
      <dgm:prSet presAssocID="{475A8108-55F4-0F40-B20B-DB8912513C11}" presName="aSpace" presStyleCnt="0"/>
      <dgm:spPr/>
    </dgm:pt>
    <dgm:pt modelId="{547FCD22-C2E4-5640-85DA-5EBFE1B1A66A}" type="pres">
      <dgm:prSet presAssocID="{23A9723D-10AB-2F43-A102-2A60B007792B}" presName="aNode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BB1A8-1B64-3843-BB34-6CE353BB4F17}" type="pres">
      <dgm:prSet presAssocID="{23A9723D-10AB-2F43-A102-2A60B007792B}" presName="aSpace" presStyleCnt="0"/>
      <dgm:spPr/>
    </dgm:pt>
    <dgm:pt modelId="{DEBDDBC3-8EB5-A344-A9DE-B137FD95D716}" type="pres">
      <dgm:prSet presAssocID="{F3087256-15A7-A444-98AF-31701AF75DFD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1FEE7-3EC6-8842-8888-D08DCDBD5B4B}" type="pres">
      <dgm:prSet presAssocID="{F3087256-15A7-A444-98AF-31701AF75DFD}" presName="aSpace" presStyleCnt="0"/>
      <dgm:spPr/>
    </dgm:pt>
    <dgm:pt modelId="{1791C85C-D6C0-644B-88AF-2B6E19CE770D}" type="pres">
      <dgm:prSet presAssocID="{CF9B3806-1974-6648-9947-09C97356A9A9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7D2457-FFEC-4540-8D82-4C241E0809AD}" type="pres">
      <dgm:prSet presAssocID="{CF9B3806-1974-6648-9947-09C97356A9A9}" presName="aSpace" presStyleCnt="0"/>
      <dgm:spPr/>
    </dgm:pt>
    <dgm:pt modelId="{9291C4F7-2527-8948-9C7A-8E8BAEB876EF}" type="pres">
      <dgm:prSet presAssocID="{4305D2B3-CA56-8144-BC02-A5C1CA03AAFF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78178-55A7-4141-8BED-BC3CC9CB2FA6}" type="pres">
      <dgm:prSet presAssocID="{4305D2B3-CA56-8144-BC02-A5C1CA03AAFF}" presName="aSpace" presStyleCnt="0"/>
      <dgm:spPr/>
    </dgm:pt>
  </dgm:ptLst>
  <dgm:cxnLst>
    <dgm:cxn modelId="{236A6DF7-48C2-7947-BBA7-E99223553E80}" srcId="{EE94F745-D6E1-1C4B-BE6B-BA7E93C930AE}" destId="{4305D2B3-CA56-8144-BC02-A5C1CA03AAFF}" srcOrd="4" destOrd="0" parTransId="{3CED873B-15C4-304A-B507-EE165B501ECA}" sibTransId="{DBFF8175-2551-5F45-9B29-144903FF0BE0}"/>
    <dgm:cxn modelId="{76CC9222-C57A-DE4F-BAB0-7BCCB7759A63}" type="presOf" srcId="{F3087256-15A7-A444-98AF-31701AF75DFD}" destId="{DEBDDBC3-8EB5-A344-A9DE-B137FD95D716}" srcOrd="0" destOrd="0" presId="urn:microsoft.com/office/officeart/2005/8/layout/pyramid2"/>
    <dgm:cxn modelId="{E4C94D3A-E762-864F-9D54-6A8C81F77E25}" srcId="{EE94F745-D6E1-1C4B-BE6B-BA7E93C930AE}" destId="{23A9723D-10AB-2F43-A102-2A60B007792B}" srcOrd="1" destOrd="0" parTransId="{E2D63F6A-2B1C-DF4C-84F3-EF88C41267B8}" sibTransId="{908DDB50-4926-1246-B5C2-7A62CFCB9A8B}"/>
    <dgm:cxn modelId="{321EBF6A-4B19-7F44-813A-CDE52C5D8E4E}" type="presOf" srcId="{475A8108-55F4-0F40-B20B-DB8912513C11}" destId="{DD8BB052-F085-AC41-AA7D-00C513E7AF8A}" srcOrd="0" destOrd="0" presId="urn:microsoft.com/office/officeart/2005/8/layout/pyramid2"/>
    <dgm:cxn modelId="{FC245F38-9654-B74F-8920-5F698849731C}" type="presOf" srcId="{4305D2B3-CA56-8144-BC02-A5C1CA03AAFF}" destId="{9291C4F7-2527-8948-9C7A-8E8BAEB876EF}" srcOrd="0" destOrd="0" presId="urn:microsoft.com/office/officeart/2005/8/layout/pyramid2"/>
    <dgm:cxn modelId="{1F72108D-B610-C044-86B6-5D2745DEFAD7}" srcId="{EE94F745-D6E1-1C4B-BE6B-BA7E93C930AE}" destId="{CF9B3806-1974-6648-9947-09C97356A9A9}" srcOrd="3" destOrd="0" parTransId="{B018F7A4-280C-D74D-8382-82D309263EA0}" sibTransId="{3A385886-7464-2448-96EF-28E8FBAF2235}"/>
    <dgm:cxn modelId="{32E47F6E-61A6-EA42-93C3-8310D7CE02B4}" type="presOf" srcId="{EE94F745-D6E1-1C4B-BE6B-BA7E93C930AE}" destId="{54D6E947-3361-AC4F-94CF-B7F8DAD85C0F}" srcOrd="0" destOrd="0" presId="urn:microsoft.com/office/officeart/2005/8/layout/pyramid2"/>
    <dgm:cxn modelId="{793CE430-1D6C-CD49-8D14-4730392E57B3}" type="presOf" srcId="{CF9B3806-1974-6648-9947-09C97356A9A9}" destId="{1791C85C-D6C0-644B-88AF-2B6E19CE770D}" srcOrd="0" destOrd="0" presId="urn:microsoft.com/office/officeart/2005/8/layout/pyramid2"/>
    <dgm:cxn modelId="{AB3EE232-D359-B940-AD1A-F0A7A249B341}" srcId="{EE94F745-D6E1-1C4B-BE6B-BA7E93C930AE}" destId="{475A8108-55F4-0F40-B20B-DB8912513C11}" srcOrd="0" destOrd="0" parTransId="{A683BAB1-5D5F-E046-95E7-109283DA5BCF}" sibTransId="{B2FF424D-0AC2-3F47-B645-8FC7E2A6B273}"/>
    <dgm:cxn modelId="{C0DBDA30-4E88-A54D-A994-73DE702324C1}" srcId="{EE94F745-D6E1-1C4B-BE6B-BA7E93C930AE}" destId="{F3087256-15A7-A444-98AF-31701AF75DFD}" srcOrd="2" destOrd="0" parTransId="{ED1B0F60-3717-9840-ADD9-3D61A373DA9E}" sibTransId="{851D444A-D6E1-5541-91DC-674E3F53ED05}"/>
    <dgm:cxn modelId="{107B4AFD-3181-2848-9958-24EA6D95EAFA}" type="presOf" srcId="{23A9723D-10AB-2F43-A102-2A60B007792B}" destId="{547FCD22-C2E4-5640-85DA-5EBFE1B1A66A}" srcOrd="0" destOrd="0" presId="urn:microsoft.com/office/officeart/2005/8/layout/pyramid2"/>
    <dgm:cxn modelId="{C1DF5629-52F0-3A4F-B992-D0CA1765AA41}" type="presParOf" srcId="{54D6E947-3361-AC4F-94CF-B7F8DAD85C0F}" destId="{77B38D98-C6E0-D943-ABA9-B35DA6C6EE96}" srcOrd="0" destOrd="0" presId="urn:microsoft.com/office/officeart/2005/8/layout/pyramid2"/>
    <dgm:cxn modelId="{1B34899E-64B0-E544-A4F4-E6994FA8776D}" type="presParOf" srcId="{54D6E947-3361-AC4F-94CF-B7F8DAD85C0F}" destId="{B6EB86E1-F874-234A-BE03-F7BFECC3BCAD}" srcOrd="1" destOrd="0" presId="urn:microsoft.com/office/officeart/2005/8/layout/pyramid2"/>
    <dgm:cxn modelId="{DBD3E6FB-85D8-0247-ADAE-A55280B5A9A5}" type="presParOf" srcId="{B6EB86E1-F874-234A-BE03-F7BFECC3BCAD}" destId="{DD8BB052-F085-AC41-AA7D-00C513E7AF8A}" srcOrd="0" destOrd="0" presId="urn:microsoft.com/office/officeart/2005/8/layout/pyramid2"/>
    <dgm:cxn modelId="{EEC17483-C691-824F-B68B-D0A1583BA997}" type="presParOf" srcId="{B6EB86E1-F874-234A-BE03-F7BFECC3BCAD}" destId="{21B720C5-21C8-4949-90B6-D8C05568BD65}" srcOrd="1" destOrd="0" presId="urn:microsoft.com/office/officeart/2005/8/layout/pyramid2"/>
    <dgm:cxn modelId="{7668F69B-1DE5-0543-884C-B599B9ECCDB7}" type="presParOf" srcId="{B6EB86E1-F874-234A-BE03-F7BFECC3BCAD}" destId="{547FCD22-C2E4-5640-85DA-5EBFE1B1A66A}" srcOrd="2" destOrd="0" presId="urn:microsoft.com/office/officeart/2005/8/layout/pyramid2"/>
    <dgm:cxn modelId="{A2E858F5-FE88-8548-84DB-232B9C033C68}" type="presParOf" srcId="{B6EB86E1-F874-234A-BE03-F7BFECC3BCAD}" destId="{001BB1A8-1B64-3843-BB34-6CE353BB4F17}" srcOrd="3" destOrd="0" presId="urn:microsoft.com/office/officeart/2005/8/layout/pyramid2"/>
    <dgm:cxn modelId="{018B0677-7D54-224E-90E0-433967EFB448}" type="presParOf" srcId="{B6EB86E1-F874-234A-BE03-F7BFECC3BCAD}" destId="{DEBDDBC3-8EB5-A344-A9DE-B137FD95D716}" srcOrd="4" destOrd="0" presId="urn:microsoft.com/office/officeart/2005/8/layout/pyramid2"/>
    <dgm:cxn modelId="{35A78B49-5754-0148-BC16-61895D3EC2F4}" type="presParOf" srcId="{B6EB86E1-F874-234A-BE03-F7BFECC3BCAD}" destId="{7A21FEE7-3EC6-8842-8888-D08DCDBD5B4B}" srcOrd="5" destOrd="0" presId="urn:microsoft.com/office/officeart/2005/8/layout/pyramid2"/>
    <dgm:cxn modelId="{1C7E56F6-7B6F-B248-94A9-456F4A70DFE1}" type="presParOf" srcId="{B6EB86E1-F874-234A-BE03-F7BFECC3BCAD}" destId="{1791C85C-D6C0-644B-88AF-2B6E19CE770D}" srcOrd="6" destOrd="0" presId="urn:microsoft.com/office/officeart/2005/8/layout/pyramid2"/>
    <dgm:cxn modelId="{EE0E7C8A-AD66-004E-89FD-3890F3F22E31}" type="presParOf" srcId="{B6EB86E1-F874-234A-BE03-F7BFECC3BCAD}" destId="{347D2457-FFEC-4540-8D82-4C241E0809AD}" srcOrd="7" destOrd="0" presId="urn:microsoft.com/office/officeart/2005/8/layout/pyramid2"/>
    <dgm:cxn modelId="{47F1C7BC-1D91-0446-8CEF-D49E1B771DCF}" type="presParOf" srcId="{B6EB86E1-F874-234A-BE03-F7BFECC3BCAD}" destId="{9291C4F7-2527-8948-9C7A-8E8BAEB876EF}" srcOrd="8" destOrd="0" presId="urn:microsoft.com/office/officeart/2005/8/layout/pyramid2"/>
    <dgm:cxn modelId="{CD887607-12B1-6C48-8735-A699852091ED}" type="presParOf" srcId="{B6EB86E1-F874-234A-BE03-F7BFECC3BCAD}" destId="{4B178178-55A7-4141-8BED-BC3CC9CB2FA6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122C894-2850-6D44-8E7C-D5AC3A83E85B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</dgm:pt>
    <dgm:pt modelId="{15EAC227-D71B-9246-B1DE-068E6EC2005E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A334BFF8-AB38-E14D-8A89-D071373F73B8}" type="parTrans" cxnId="{6ECD1649-1717-964D-B7EC-1C2D6C7491C6}">
      <dgm:prSet/>
      <dgm:spPr/>
      <dgm:t>
        <a:bodyPr/>
        <a:lstStyle/>
        <a:p>
          <a:endParaRPr lang="en-US"/>
        </a:p>
      </dgm:t>
    </dgm:pt>
    <dgm:pt modelId="{77F771F1-9DE0-6449-80F5-9435C887B433}" type="sibTrans" cxnId="{6ECD1649-1717-964D-B7EC-1C2D6C7491C6}">
      <dgm:prSet/>
      <dgm:spPr/>
      <dgm:t>
        <a:bodyPr/>
        <a:lstStyle/>
        <a:p>
          <a:endParaRPr lang="en-US"/>
        </a:p>
      </dgm:t>
    </dgm:pt>
    <dgm:pt modelId="{4B5B74A9-F3BE-8648-AB60-395B572B3D1F}">
      <dgm:prSet phldrT="[Text]"/>
      <dgm:spPr/>
      <dgm:t>
        <a:bodyPr/>
        <a:lstStyle/>
        <a:p>
          <a:r>
            <a:rPr lang="en-US" dirty="0" smtClean="0"/>
            <a:t>Imagine</a:t>
          </a:r>
          <a:endParaRPr lang="en-US" dirty="0"/>
        </a:p>
      </dgm:t>
    </dgm:pt>
    <dgm:pt modelId="{F386B7E9-68D8-974A-B862-B25A6555C28F}" type="parTrans" cxnId="{A0F2C5E0-646A-6146-8590-194C8215372E}">
      <dgm:prSet/>
      <dgm:spPr/>
      <dgm:t>
        <a:bodyPr/>
        <a:lstStyle/>
        <a:p>
          <a:endParaRPr lang="en-US"/>
        </a:p>
      </dgm:t>
    </dgm:pt>
    <dgm:pt modelId="{F70FF9C2-F274-164B-8B78-D0CCC9666AAB}" type="sibTrans" cxnId="{A0F2C5E0-646A-6146-8590-194C8215372E}">
      <dgm:prSet/>
      <dgm:spPr/>
      <dgm:t>
        <a:bodyPr/>
        <a:lstStyle/>
        <a:p>
          <a:endParaRPr lang="en-US"/>
        </a:p>
      </dgm:t>
    </dgm:pt>
    <dgm:pt modelId="{DA53FB25-F7CC-304B-BE1D-D50B0B4CA1EC}">
      <dgm:prSet phldrT="[Text]"/>
      <dgm:spPr/>
      <dgm:t>
        <a:bodyPr/>
        <a:lstStyle/>
        <a:p>
          <a:r>
            <a:rPr lang="en-US" dirty="0" smtClean="0"/>
            <a:t>Plan</a:t>
          </a:r>
          <a:endParaRPr lang="en-US" dirty="0"/>
        </a:p>
      </dgm:t>
    </dgm:pt>
    <dgm:pt modelId="{21EF5608-FD2B-CF4E-B103-9B41153A70A0}" type="parTrans" cxnId="{942456A1-827F-634F-AEEB-D4D34141E066}">
      <dgm:prSet/>
      <dgm:spPr/>
      <dgm:t>
        <a:bodyPr/>
        <a:lstStyle/>
        <a:p>
          <a:endParaRPr lang="en-US"/>
        </a:p>
      </dgm:t>
    </dgm:pt>
    <dgm:pt modelId="{70762DC7-95D9-8E48-9359-5925E33DF48F}" type="sibTrans" cxnId="{942456A1-827F-634F-AEEB-D4D34141E066}">
      <dgm:prSet/>
      <dgm:spPr/>
      <dgm:t>
        <a:bodyPr/>
        <a:lstStyle/>
        <a:p>
          <a:endParaRPr lang="en-US"/>
        </a:p>
      </dgm:t>
    </dgm:pt>
    <dgm:pt modelId="{243CB309-3A7D-F540-A628-497E252FBBB2}">
      <dgm:prSet phldrT="[Text]"/>
      <dgm:spPr/>
      <dgm:t>
        <a:bodyPr/>
        <a:lstStyle/>
        <a:p>
          <a:r>
            <a:rPr lang="en-US" dirty="0" smtClean="0"/>
            <a:t>Create</a:t>
          </a:r>
          <a:endParaRPr lang="en-US" dirty="0"/>
        </a:p>
      </dgm:t>
    </dgm:pt>
    <dgm:pt modelId="{44C20BB4-D2F3-4B49-ACFC-84F2D29C4A27}" type="parTrans" cxnId="{1BA35EAF-3938-624D-AAA0-C40AFA59C793}">
      <dgm:prSet/>
      <dgm:spPr/>
      <dgm:t>
        <a:bodyPr/>
        <a:lstStyle/>
        <a:p>
          <a:endParaRPr lang="en-US"/>
        </a:p>
      </dgm:t>
    </dgm:pt>
    <dgm:pt modelId="{13CFA66D-84FC-0947-BF96-6E1363FBADB1}" type="sibTrans" cxnId="{1BA35EAF-3938-624D-AAA0-C40AFA59C793}">
      <dgm:prSet/>
      <dgm:spPr/>
      <dgm:t>
        <a:bodyPr/>
        <a:lstStyle/>
        <a:p>
          <a:endParaRPr lang="en-US"/>
        </a:p>
      </dgm:t>
    </dgm:pt>
    <dgm:pt modelId="{9728B92D-F0B6-7C40-834C-B18CBC5D2840}">
      <dgm:prSet phldrT="[Text]"/>
      <dgm:spPr/>
      <dgm:t>
        <a:bodyPr/>
        <a:lstStyle/>
        <a:p>
          <a:r>
            <a:rPr lang="en-US" dirty="0" smtClean="0"/>
            <a:t>Experiment</a:t>
          </a:r>
          <a:endParaRPr lang="en-US" dirty="0"/>
        </a:p>
      </dgm:t>
    </dgm:pt>
    <dgm:pt modelId="{26F94ADF-1B9C-8441-BF8B-F52F27C45F4A}" type="parTrans" cxnId="{B7C9EEF8-72BB-124B-AFA3-1A79A7B52B17}">
      <dgm:prSet/>
      <dgm:spPr/>
      <dgm:t>
        <a:bodyPr/>
        <a:lstStyle/>
        <a:p>
          <a:endParaRPr lang="en-US"/>
        </a:p>
      </dgm:t>
    </dgm:pt>
    <dgm:pt modelId="{7350A747-4F7E-454F-90AF-00A53024A6C2}" type="sibTrans" cxnId="{B7C9EEF8-72BB-124B-AFA3-1A79A7B52B17}">
      <dgm:prSet/>
      <dgm:spPr/>
      <dgm:t>
        <a:bodyPr/>
        <a:lstStyle/>
        <a:p>
          <a:endParaRPr lang="en-US"/>
        </a:p>
      </dgm:t>
    </dgm:pt>
    <dgm:pt modelId="{5EC79C52-414E-3340-B481-C7FEA80A0DBD}">
      <dgm:prSet phldrT="[Text]"/>
      <dgm:spPr/>
      <dgm:t>
        <a:bodyPr/>
        <a:lstStyle/>
        <a:p>
          <a:r>
            <a:rPr lang="en-US" dirty="0" smtClean="0"/>
            <a:t>Improve</a:t>
          </a:r>
          <a:endParaRPr lang="en-US" dirty="0"/>
        </a:p>
      </dgm:t>
    </dgm:pt>
    <dgm:pt modelId="{CE44ADDC-7E1D-AF47-92CC-B13BEE1C76DD}" type="parTrans" cxnId="{1F34FE26-4D2D-B145-9D05-1E12BBE75169}">
      <dgm:prSet/>
      <dgm:spPr/>
      <dgm:t>
        <a:bodyPr/>
        <a:lstStyle/>
        <a:p>
          <a:endParaRPr lang="en-US"/>
        </a:p>
      </dgm:t>
    </dgm:pt>
    <dgm:pt modelId="{670CE4E0-0A72-9E47-84E1-0DA2C57508AF}" type="sibTrans" cxnId="{1F34FE26-4D2D-B145-9D05-1E12BBE75169}">
      <dgm:prSet/>
      <dgm:spPr/>
      <dgm:t>
        <a:bodyPr/>
        <a:lstStyle/>
        <a:p>
          <a:endParaRPr lang="en-US"/>
        </a:p>
      </dgm:t>
    </dgm:pt>
    <dgm:pt modelId="{D61C6714-2328-274E-B939-F75852A0CF92}" type="pres">
      <dgm:prSet presAssocID="{2122C894-2850-6D44-8E7C-D5AC3A83E85B}" presName="compositeShape" presStyleCnt="0">
        <dgm:presLayoutVars>
          <dgm:dir/>
          <dgm:resizeHandles/>
        </dgm:presLayoutVars>
      </dgm:prSet>
      <dgm:spPr/>
    </dgm:pt>
    <dgm:pt modelId="{F03371C5-E2DD-7A46-9B46-AB3E40B90C3E}" type="pres">
      <dgm:prSet presAssocID="{2122C894-2850-6D44-8E7C-D5AC3A83E85B}" presName="pyramid" presStyleLbl="node1" presStyleIdx="0" presStyleCnt="1"/>
      <dgm:spPr/>
    </dgm:pt>
    <dgm:pt modelId="{2B3221F8-7C1D-E54E-BCF5-8F740EE5F41F}" type="pres">
      <dgm:prSet presAssocID="{2122C894-2850-6D44-8E7C-D5AC3A83E85B}" presName="theList" presStyleCnt="0"/>
      <dgm:spPr/>
    </dgm:pt>
    <dgm:pt modelId="{446C9904-76FD-924E-B56E-209CBE334EB0}" type="pres">
      <dgm:prSet presAssocID="{15EAC227-D71B-9246-B1DE-068E6EC2005E}" presName="aNode" presStyleLbl="f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330F53-B5C0-DD4C-8C6B-465855045E18}" type="pres">
      <dgm:prSet presAssocID="{15EAC227-D71B-9246-B1DE-068E6EC2005E}" presName="aSpace" presStyleCnt="0"/>
      <dgm:spPr/>
    </dgm:pt>
    <dgm:pt modelId="{4D65543F-DA6D-C949-ACE7-03A972496DBD}" type="pres">
      <dgm:prSet presAssocID="{4B5B74A9-F3BE-8648-AB60-395B572B3D1F}" presName="aNode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CAAC71-AF2A-A64D-8BF9-CD1462804869}" type="pres">
      <dgm:prSet presAssocID="{4B5B74A9-F3BE-8648-AB60-395B572B3D1F}" presName="aSpace" presStyleCnt="0"/>
      <dgm:spPr/>
    </dgm:pt>
    <dgm:pt modelId="{4FD7846A-C5DE-114F-9BE2-9A592915E321}" type="pres">
      <dgm:prSet presAssocID="{DA53FB25-F7CC-304B-BE1D-D50B0B4CA1EC}" presName="aNode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3768AE-D766-0B4C-9129-34FBAB46335F}" type="pres">
      <dgm:prSet presAssocID="{DA53FB25-F7CC-304B-BE1D-D50B0B4CA1EC}" presName="aSpace" presStyleCnt="0"/>
      <dgm:spPr/>
    </dgm:pt>
    <dgm:pt modelId="{DFCF6923-ADCB-EA45-8700-7D2E564479F9}" type="pres">
      <dgm:prSet presAssocID="{243CB309-3A7D-F540-A628-497E252FBBB2}" presName="aNode" presStyleLbl="f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3EA67C-8B93-9347-A9FC-A0E572B23E16}" type="pres">
      <dgm:prSet presAssocID="{243CB309-3A7D-F540-A628-497E252FBBB2}" presName="aSpace" presStyleCnt="0"/>
      <dgm:spPr/>
    </dgm:pt>
    <dgm:pt modelId="{B3E4CB01-0A04-F947-83E6-9C522678B5E5}" type="pres">
      <dgm:prSet presAssocID="{9728B92D-F0B6-7C40-834C-B18CBC5D2840}" presName="aNode" presStyleLbl="f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B2393E-D4BB-694F-9AC9-AA41AFBDB4B4}" type="pres">
      <dgm:prSet presAssocID="{9728B92D-F0B6-7C40-834C-B18CBC5D2840}" presName="aSpace" presStyleCnt="0"/>
      <dgm:spPr/>
    </dgm:pt>
    <dgm:pt modelId="{8C5BEF30-53BF-7848-B539-50B47F986C7D}" type="pres">
      <dgm:prSet presAssocID="{5EC79C52-414E-3340-B481-C7FEA80A0DBD}" presName="aNode" presStyleLbl="fg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6D4F28-3EF3-4D44-9DA2-F922F93A877E}" type="pres">
      <dgm:prSet presAssocID="{5EC79C52-414E-3340-B481-C7FEA80A0DBD}" presName="aSpace" presStyleCnt="0"/>
      <dgm:spPr/>
    </dgm:pt>
  </dgm:ptLst>
  <dgm:cxnLst>
    <dgm:cxn modelId="{FB858745-965F-A243-8AAC-D4663E569F3F}" type="presOf" srcId="{9728B92D-F0B6-7C40-834C-B18CBC5D2840}" destId="{B3E4CB01-0A04-F947-83E6-9C522678B5E5}" srcOrd="0" destOrd="0" presId="urn:microsoft.com/office/officeart/2005/8/layout/pyramid2"/>
    <dgm:cxn modelId="{DAFA227E-ED9E-384F-A3AB-61F37B16851C}" type="presOf" srcId="{4B5B74A9-F3BE-8648-AB60-395B572B3D1F}" destId="{4D65543F-DA6D-C949-ACE7-03A972496DBD}" srcOrd="0" destOrd="0" presId="urn:microsoft.com/office/officeart/2005/8/layout/pyramid2"/>
    <dgm:cxn modelId="{1F34FE26-4D2D-B145-9D05-1E12BBE75169}" srcId="{2122C894-2850-6D44-8E7C-D5AC3A83E85B}" destId="{5EC79C52-414E-3340-B481-C7FEA80A0DBD}" srcOrd="5" destOrd="0" parTransId="{CE44ADDC-7E1D-AF47-92CC-B13BEE1C76DD}" sibTransId="{670CE4E0-0A72-9E47-84E1-0DA2C57508AF}"/>
    <dgm:cxn modelId="{6ECD1649-1717-964D-B7EC-1C2D6C7491C6}" srcId="{2122C894-2850-6D44-8E7C-D5AC3A83E85B}" destId="{15EAC227-D71B-9246-B1DE-068E6EC2005E}" srcOrd="0" destOrd="0" parTransId="{A334BFF8-AB38-E14D-8A89-D071373F73B8}" sibTransId="{77F771F1-9DE0-6449-80F5-9435C887B433}"/>
    <dgm:cxn modelId="{00F238BD-8532-DF49-AB2A-203CF8C8398A}" type="presOf" srcId="{2122C894-2850-6D44-8E7C-D5AC3A83E85B}" destId="{D61C6714-2328-274E-B939-F75852A0CF92}" srcOrd="0" destOrd="0" presId="urn:microsoft.com/office/officeart/2005/8/layout/pyramid2"/>
    <dgm:cxn modelId="{B7C9EEF8-72BB-124B-AFA3-1A79A7B52B17}" srcId="{2122C894-2850-6D44-8E7C-D5AC3A83E85B}" destId="{9728B92D-F0B6-7C40-834C-B18CBC5D2840}" srcOrd="4" destOrd="0" parTransId="{26F94ADF-1B9C-8441-BF8B-F52F27C45F4A}" sibTransId="{7350A747-4F7E-454F-90AF-00A53024A6C2}"/>
    <dgm:cxn modelId="{A25C1122-9BAF-A442-B91C-BD251B1044BE}" type="presOf" srcId="{15EAC227-D71B-9246-B1DE-068E6EC2005E}" destId="{446C9904-76FD-924E-B56E-209CBE334EB0}" srcOrd="0" destOrd="0" presId="urn:microsoft.com/office/officeart/2005/8/layout/pyramid2"/>
    <dgm:cxn modelId="{942456A1-827F-634F-AEEB-D4D34141E066}" srcId="{2122C894-2850-6D44-8E7C-D5AC3A83E85B}" destId="{DA53FB25-F7CC-304B-BE1D-D50B0B4CA1EC}" srcOrd="2" destOrd="0" parTransId="{21EF5608-FD2B-CF4E-B103-9B41153A70A0}" sibTransId="{70762DC7-95D9-8E48-9359-5925E33DF48F}"/>
    <dgm:cxn modelId="{A0F2C5E0-646A-6146-8590-194C8215372E}" srcId="{2122C894-2850-6D44-8E7C-D5AC3A83E85B}" destId="{4B5B74A9-F3BE-8648-AB60-395B572B3D1F}" srcOrd="1" destOrd="0" parTransId="{F386B7E9-68D8-974A-B862-B25A6555C28F}" sibTransId="{F70FF9C2-F274-164B-8B78-D0CCC9666AAB}"/>
    <dgm:cxn modelId="{992DA272-7641-2349-B99B-1BF7C6835D94}" type="presOf" srcId="{5EC79C52-414E-3340-B481-C7FEA80A0DBD}" destId="{8C5BEF30-53BF-7848-B539-50B47F986C7D}" srcOrd="0" destOrd="0" presId="urn:microsoft.com/office/officeart/2005/8/layout/pyramid2"/>
    <dgm:cxn modelId="{1BA35EAF-3938-624D-AAA0-C40AFA59C793}" srcId="{2122C894-2850-6D44-8E7C-D5AC3A83E85B}" destId="{243CB309-3A7D-F540-A628-497E252FBBB2}" srcOrd="3" destOrd="0" parTransId="{44C20BB4-D2F3-4B49-ACFC-84F2D29C4A27}" sibTransId="{13CFA66D-84FC-0947-BF96-6E1363FBADB1}"/>
    <dgm:cxn modelId="{78BA2C00-B3BD-D24D-BB34-9B931F0DD646}" type="presOf" srcId="{243CB309-3A7D-F540-A628-497E252FBBB2}" destId="{DFCF6923-ADCB-EA45-8700-7D2E564479F9}" srcOrd="0" destOrd="0" presId="urn:microsoft.com/office/officeart/2005/8/layout/pyramid2"/>
    <dgm:cxn modelId="{C7E3C9DF-4055-1F4D-A688-97AA16AF99BF}" type="presOf" srcId="{DA53FB25-F7CC-304B-BE1D-D50B0B4CA1EC}" destId="{4FD7846A-C5DE-114F-9BE2-9A592915E321}" srcOrd="0" destOrd="0" presId="urn:microsoft.com/office/officeart/2005/8/layout/pyramid2"/>
    <dgm:cxn modelId="{0369ADBF-BF48-1D4E-903B-540E57162C97}" type="presParOf" srcId="{D61C6714-2328-274E-B939-F75852A0CF92}" destId="{F03371C5-E2DD-7A46-9B46-AB3E40B90C3E}" srcOrd="0" destOrd="0" presId="urn:microsoft.com/office/officeart/2005/8/layout/pyramid2"/>
    <dgm:cxn modelId="{6F1EA0F4-3EB7-FA4E-9E9B-8E71EC24C098}" type="presParOf" srcId="{D61C6714-2328-274E-B939-F75852A0CF92}" destId="{2B3221F8-7C1D-E54E-BCF5-8F740EE5F41F}" srcOrd="1" destOrd="0" presId="urn:microsoft.com/office/officeart/2005/8/layout/pyramid2"/>
    <dgm:cxn modelId="{A1B7991C-E29B-6548-A384-47C588B9EB42}" type="presParOf" srcId="{2B3221F8-7C1D-E54E-BCF5-8F740EE5F41F}" destId="{446C9904-76FD-924E-B56E-209CBE334EB0}" srcOrd="0" destOrd="0" presId="urn:microsoft.com/office/officeart/2005/8/layout/pyramid2"/>
    <dgm:cxn modelId="{FD89ACCF-C2C0-D547-931C-430DF7423F65}" type="presParOf" srcId="{2B3221F8-7C1D-E54E-BCF5-8F740EE5F41F}" destId="{E6330F53-B5C0-DD4C-8C6B-465855045E18}" srcOrd="1" destOrd="0" presId="urn:microsoft.com/office/officeart/2005/8/layout/pyramid2"/>
    <dgm:cxn modelId="{A6693ADF-A6ED-9C4D-8B8E-0BCBB031498A}" type="presParOf" srcId="{2B3221F8-7C1D-E54E-BCF5-8F740EE5F41F}" destId="{4D65543F-DA6D-C949-ACE7-03A972496DBD}" srcOrd="2" destOrd="0" presId="urn:microsoft.com/office/officeart/2005/8/layout/pyramid2"/>
    <dgm:cxn modelId="{1D08EAE5-60AB-7B41-BD54-E6785C4EC39F}" type="presParOf" srcId="{2B3221F8-7C1D-E54E-BCF5-8F740EE5F41F}" destId="{8DCAAC71-AF2A-A64D-8BF9-CD1462804869}" srcOrd="3" destOrd="0" presId="urn:microsoft.com/office/officeart/2005/8/layout/pyramid2"/>
    <dgm:cxn modelId="{2D37A3AA-7B8F-3340-9268-2362AF3B2A12}" type="presParOf" srcId="{2B3221F8-7C1D-E54E-BCF5-8F740EE5F41F}" destId="{4FD7846A-C5DE-114F-9BE2-9A592915E321}" srcOrd="4" destOrd="0" presId="urn:microsoft.com/office/officeart/2005/8/layout/pyramid2"/>
    <dgm:cxn modelId="{5A667CD7-E5DF-BC49-B278-6D50F866CC96}" type="presParOf" srcId="{2B3221F8-7C1D-E54E-BCF5-8F740EE5F41F}" destId="{913768AE-D766-0B4C-9129-34FBAB46335F}" srcOrd="5" destOrd="0" presId="urn:microsoft.com/office/officeart/2005/8/layout/pyramid2"/>
    <dgm:cxn modelId="{99EDC49E-1B20-5740-8F35-4006D22BC8ED}" type="presParOf" srcId="{2B3221F8-7C1D-E54E-BCF5-8F740EE5F41F}" destId="{DFCF6923-ADCB-EA45-8700-7D2E564479F9}" srcOrd="6" destOrd="0" presId="urn:microsoft.com/office/officeart/2005/8/layout/pyramid2"/>
    <dgm:cxn modelId="{8D77F450-3B33-9E4B-9E9E-16E6C8DE491F}" type="presParOf" srcId="{2B3221F8-7C1D-E54E-BCF5-8F740EE5F41F}" destId="{1F3EA67C-8B93-9347-A9FC-A0E572B23E16}" srcOrd="7" destOrd="0" presId="urn:microsoft.com/office/officeart/2005/8/layout/pyramid2"/>
    <dgm:cxn modelId="{632FB72D-07AD-084A-A83E-D05EE1E3E34E}" type="presParOf" srcId="{2B3221F8-7C1D-E54E-BCF5-8F740EE5F41F}" destId="{B3E4CB01-0A04-F947-83E6-9C522678B5E5}" srcOrd="8" destOrd="0" presId="urn:microsoft.com/office/officeart/2005/8/layout/pyramid2"/>
    <dgm:cxn modelId="{4DE5A631-9CE2-C843-AE67-0D5FEDCDDE2A}" type="presParOf" srcId="{2B3221F8-7C1D-E54E-BCF5-8F740EE5F41F}" destId="{D5B2393E-D4BB-694F-9AC9-AA41AFBDB4B4}" srcOrd="9" destOrd="0" presId="urn:microsoft.com/office/officeart/2005/8/layout/pyramid2"/>
    <dgm:cxn modelId="{526FF6FC-4FC6-BC49-A24B-C7C4F20087D4}" type="presParOf" srcId="{2B3221F8-7C1D-E54E-BCF5-8F740EE5F41F}" destId="{8C5BEF30-53BF-7848-B539-50B47F986C7D}" srcOrd="10" destOrd="0" presId="urn:microsoft.com/office/officeart/2005/8/layout/pyramid2"/>
    <dgm:cxn modelId="{A9B5CD7E-1946-B345-BF37-AA7B032407E8}" type="presParOf" srcId="{2B3221F8-7C1D-E54E-BCF5-8F740EE5F41F}" destId="{576D4F28-3EF3-4D44-9DA2-F922F93A877E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E94F745-D6E1-1C4B-BE6B-BA7E93C930AE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5A8108-55F4-0F40-B20B-DB8912513C1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A683BAB1-5D5F-E046-95E7-109283DA5BCF}" type="parTrans" cxnId="{AB3EE232-D359-B940-AD1A-F0A7A249B341}">
      <dgm:prSet/>
      <dgm:spPr/>
      <dgm:t>
        <a:bodyPr/>
        <a:lstStyle/>
        <a:p>
          <a:endParaRPr lang="en-US"/>
        </a:p>
      </dgm:t>
    </dgm:pt>
    <dgm:pt modelId="{B2FF424D-0AC2-3F47-B645-8FC7E2A6B273}" type="sibTrans" cxnId="{AB3EE232-D359-B940-AD1A-F0A7A249B341}">
      <dgm:prSet/>
      <dgm:spPr/>
      <dgm:t>
        <a:bodyPr/>
        <a:lstStyle/>
        <a:p>
          <a:endParaRPr lang="en-US"/>
        </a:p>
      </dgm:t>
    </dgm:pt>
    <dgm:pt modelId="{23A9723D-10AB-2F43-A102-2A60B007792B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E2D63F6A-2B1C-DF4C-84F3-EF88C41267B8}" type="parTrans" cxnId="{E4C94D3A-E762-864F-9D54-6A8C81F77E25}">
      <dgm:prSet/>
      <dgm:spPr/>
      <dgm:t>
        <a:bodyPr/>
        <a:lstStyle/>
        <a:p>
          <a:endParaRPr lang="en-US"/>
        </a:p>
      </dgm:t>
    </dgm:pt>
    <dgm:pt modelId="{908DDB50-4926-1246-B5C2-7A62CFCB9A8B}" type="sibTrans" cxnId="{E4C94D3A-E762-864F-9D54-6A8C81F77E25}">
      <dgm:prSet/>
      <dgm:spPr/>
      <dgm:t>
        <a:bodyPr/>
        <a:lstStyle/>
        <a:p>
          <a:endParaRPr lang="en-US"/>
        </a:p>
      </dgm:t>
    </dgm:pt>
    <dgm:pt modelId="{F3087256-15A7-A444-98AF-31701AF75DFD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ED1B0F60-3717-9840-ADD9-3D61A373DA9E}" type="parTrans" cxnId="{C0DBDA30-4E88-A54D-A994-73DE702324C1}">
      <dgm:prSet/>
      <dgm:spPr/>
      <dgm:t>
        <a:bodyPr/>
        <a:lstStyle/>
        <a:p>
          <a:endParaRPr lang="en-US"/>
        </a:p>
      </dgm:t>
    </dgm:pt>
    <dgm:pt modelId="{851D444A-D6E1-5541-91DC-674E3F53ED05}" type="sibTrans" cxnId="{C0DBDA30-4E88-A54D-A994-73DE702324C1}">
      <dgm:prSet/>
      <dgm:spPr/>
      <dgm:t>
        <a:bodyPr/>
        <a:lstStyle/>
        <a:p>
          <a:endParaRPr lang="en-US"/>
        </a:p>
      </dgm:t>
    </dgm:pt>
    <dgm:pt modelId="{CF9B3806-1974-6648-9947-09C97356A9A9}">
      <dgm:prSet phldrT="[Text]"/>
      <dgm:spPr/>
      <dgm:t>
        <a:bodyPr/>
        <a:lstStyle/>
        <a:p>
          <a:r>
            <a:rPr lang="en-US" dirty="0" smtClean="0"/>
            <a:t>Define</a:t>
          </a:r>
          <a:endParaRPr lang="en-US" dirty="0"/>
        </a:p>
      </dgm:t>
    </dgm:pt>
    <dgm:pt modelId="{B018F7A4-280C-D74D-8382-82D309263EA0}" type="parTrans" cxnId="{1F72108D-B610-C044-86B6-5D2745DEFAD7}">
      <dgm:prSet/>
      <dgm:spPr/>
      <dgm:t>
        <a:bodyPr/>
        <a:lstStyle/>
        <a:p>
          <a:endParaRPr lang="en-US"/>
        </a:p>
      </dgm:t>
    </dgm:pt>
    <dgm:pt modelId="{3A385886-7464-2448-96EF-28E8FBAF2235}" type="sibTrans" cxnId="{1F72108D-B610-C044-86B6-5D2745DEFAD7}">
      <dgm:prSet/>
      <dgm:spPr/>
      <dgm:t>
        <a:bodyPr/>
        <a:lstStyle/>
        <a:p>
          <a:endParaRPr lang="en-US"/>
        </a:p>
      </dgm:t>
    </dgm:pt>
    <dgm:pt modelId="{4305D2B3-CA56-8144-BC02-A5C1CA03AAFF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3CED873B-15C4-304A-B507-EE165B501ECA}" type="parTrans" cxnId="{236A6DF7-48C2-7947-BBA7-E99223553E80}">
      <dgm:prSet/>
      <dgm:spPr/>
      <dgm:t>
        <a:bodyPr/>
        <a:lstStyle/>
        <a:p>
          <a:endParaRPr lang="en-US"/>
        </a:p>
      </dgm:t>
    </dgm:pt>
    <dgm:pt modelId="{DBFF8175-2551-5F45-9B29-144903FF0BE0}" type="sibTrans" cxnId="{236A6DF7-48C2-7947-BBA7-E99223553E80}">
      <dgm:prSet/>
      <dgm:spPr/>
      <dgm:t>
        <a:bodyPr/>
        <a:lstStyle/>
        <a:p>
          <a:endParaRPr lang="en-US"/>
        </a:p>
      </dgm:t>
    </dgm:pt>
    <dgm:pt modelId="{54D6E947-3361-AC4F-94CF-B7F8DAD85C0F}" type="pres">
      <dgm:prSet presAssocID="{EE94F745-D6E1-1C4B-BE6B-BA7E93C930AE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7B38D98-C6E0-D943-ABA9-B35DA6C6EE96}" type="pres">
      <dgm:prSet presAssocID="{EE94F745-D6E1-1C4B-BE6B-BA7E93C930AE}" presName="pyramid" presStyleLbl="node1" presStyleIdx="0" presStyleCnt="1"/>
      <dgm:spPr/>
    </dgm:pt>
    <dgm:pt modelId="{B6EB86E1-F874-234A-BE03-F7BFECC3BCAD}" type="pres">
      <dgm:prSet presAssocID="{EE94F745-D6E1-1C4B-BE6B-BA7E93C930AE}" presName="theList" presStyleCnt="0"/>
      <dgm:spPr/>
    </dgm:pt>
    <dgm:pt modelId="{DD8BB052-F085-AC41-AA7D-00C513E7AF8A}" type="pres">
      <dgm:prSet presAssocID="{475A8108-55F4-0F40-B20B-DB8912513C11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B720C5-21C8-4949-90B6-D8C05568BD65}" type="pres">
      <dgm:prSet presAssocID="{475A8108-55F4-0F40-B20B-DB8912513C11}" presName="aSpace" presStyleCnt="0"/>
      <dgm:spPr/>
    </dgm:pt>
    <dgm:pt modelId="{547FCD22-C2E4-5640-85DA-5EBFE1B1A66A}" type="pres">
      <dgm:prSet presAssocID="{23A9723D-10AB-2F43-A102-2A60B007792B}" presName="aNode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BB1A8-1B64-3843-BB34-6CE353BB4F17}" type="pres">
      <dgm:prSet presAssocID="{23A9723D-10AB-2F43-A102-2A60B007792B}" presName="aSpace" presStyleCnt="0"/>
      <dgm:spPr/>
    </dgm:pt>
    <dgm:pt modelId="{DEBDDBC3-8EB5-A344-A9DE-B137FD95D716}" type="pres">
      <dgm:prSet presAssocID="{F3087256-15A7-A444-98AF-31701AF75DFD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1FEE7-3EC6-8842-8888-D08DCDBD5B4B}" type="pres">
      <dgm:prSet presAssocID="{F3087256-15A7-A444-98AF-31701AF75DFD}" presName="aSpace" presStyleCnt="0"/>
      <dgm:spPr/>
    </dgm:pt>
    <dgm:pt modelId="{1791C85C-D6C0-644B-88AF-2B6E19CE770D}" type="pres">
      <dgm:prSet presAssocID="{CF9B3806-1974-6648-9947-09C97356A9A9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7D2457-FFEC-4540-8D82-4C241E0809AD}" type="pres">
      <dgm:prSet presAssocID="{CF9B3806-1974-6648-9947-09C97356A9A9}" presName="aSpace" presStyleCnt="0"/>
      <dgm:spPr/>
    </dgm:pt>
    <dgm:pt modelId="{9291C4F7-2527-8948-9C7A-8E8BAEB876EF}" type="pres">
      <dgm:prSet presAssocID="{4305D2B3-CA56-8144-BC02-A5C1CA03AAFF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78178-55A7-4141-8BED-BC3CC9CB2FA6}" type="pres">
      <dgm:prSet presAssocID="{4305D2B3-CA56-8144-BC02-A5C1CA03AAFF}" presName="aSpace" presStyleCnt="0"/>
      <dgm:spPr/>
    </dgm:pt>
  </dgm:ptLst>
  <dgm:cxnLst>
    <dgm:cxn modelId="{8AD08068-CE70-2A4E-B47D-53E6CD3E566D}" type="presOf" srcId="{475A8108-55F4-0F40-B20B-DB8912513C11}" destId="{DD8BB052-F085-AC41-AA7D-00C513E7AF8A}" srcOrd="0" destOrd="0" presId="urn:microsoft.com/office/officeart/2005/8/layout/pyramid2"/>
    <dgm:cxn modelId="{AB3EE232-D359-B940-AD1A-F0A7A249B341}" srcId="{EE94F745-D6E1-1C4B-BE6B-BA7E93C930AE}" destId="{475A8108-55F4-0F40-B20B-DB8912513C11}" srcOrd="0" destOrd="0" parTransId="{A683BAB1-5D5F-E046-95E7-109283DA5BCF}" sibTransId="{B2FF424D-0AC2-3F47-B645-8FC7E2A6B273}"/>
    <dgm:cxn modelId="{962A3946-E5C2-7C45-8547-C08A228BC378}" type="presOf" srcId="{23A9723D-10AB-2F43-A102-2A60B007792B}" destId="{547FCD22-C2E4-5640-85DA-5EBFE1B1A66A}" srcOrd="0" destOrd="0" presId="urn:microsoft.com/office/officeart/2005/8/layout/pyramid2"/>
    <dgm:cxn modelId="{236A6DF7-48C2-7947-BBA7-E99223553E80}" srcId="{EE94F745-D6E1-1C4B-BE6B-BA7E93C930AE}" destId="{4305D2B3-CA56-8144-BC02-A5C1CA03AAFF}" srcOrd="4" destOrd="0" parTransId="{3CED873B-15C4-304A-B507-EE165B501ECA}" sibTransId="{DBFF8175-2551-5F45-9B29-144903FF0BE0}"/>
    <dgm:cxn modelId="{E4C94D3A-E762-864F-9D54-6A8C81F77E25}" srcId="{EE94F745-D6E1-1C4B-BE6B-BA7E93C930AE}" destId="{23A9723D-10AB-2F43-A102-2A60B007792B}" srcOrd="1" destOrd="0" parTransId="{E2D63F6A-2B1C-DF4C-84F3-EF88C41267B8}" sibTransId="{908DDB50-4926-1246-B5C2-7A62CFCB9A8B}"/>
    <dgm:cxn modelId="{5A7E63C1-CF3D-B242-AFD4-99CF71B1A153}" type="presOf" srcId="{4305D2B3-CA56-8144-BC02-A5C1CA03AAFF}" destId="{9291C4F7-2527-8948-9C7A-8E8BAEB876EF}" srcOrd="0" destOrd="0" presId="urn:microsoft.com/office/officeart/2005/8/layout/pyramid2"/>
    <dgm:cxn modelId="{C0DBDA30-4E88-A54D-A994-73DE702324C1}" srcId="{EE94F745-D6E1-1C4B-BE6B-BA7E93C930AE}" destId="{F3087256-15A7-A444-98AF-31701AF75DFD}" srcOrd="2" destOrd="0" parTransId="{ED1B0F60-3717-9840-ADD9-3D61A373DA9E}" sibTransId="{851D444A-D6E1-5541-91DC-674E3F53ED05}"/>
    <dgm:cxn modelId="{1C0AC510-EE97-D244-BBF3-FE109FAC4141}" type="presOf" srcId="{EE94F745-D6E1-1C4B-BE6B-BA7E93C930AE}" destId="{54D6E947-3361-AC4F-94CF-B7F8DAD85C0F}" srcOrd="0" destOrd="0" presId="urn:microsoft.com/office/officeart/2005/8/layout/pyramid2"/>
    <dgm:cxn modelId="{96DD0F23-A88E-1B48-8014-AB3DEE44BF83}" type="presOf" srcId="{F3087256-15A7-A444-98AF-31701AF75DFD}" destId="{DEBDDBC3-8EB5-A344-A9DE-B137FD95D716}" srcOrd="0" destOrd="0" presId="urn:microsoft.com/office/officeart/2005/8/layout/pyramid2"/>
    <dgm:cxn modelId="{1F72108D-B610-C044-86B6-5D2745DEFAD7}" srcId="{EE94F745-D6E1-1C4B-BE6B-BA7E93C930AE}" destId="{CF9B3806-1974-6648-9947-09C97356A9A9}" srcOrd="3" destOrd="0" parTransId="{B018F7A4-280C-D74D-8382-82D309263EA0}" sibTransId="{3A385886-7464-2448-96EF-28E8FBAF2235}"/>
    <dgm:cxn modelId="{845849BC-B6DA-B14E-8168-CDEEB7B5BCCC}" type="presOf" srcId="{CF9B3806-1974-6648-9947-09C97356A9A9}" destId="{1791C85C-D6C0-644B-88AF-2B6E19CE770D}" srcOrd="0" destOrd="0" presId="urn:microsoft.com/office/officeart/2005/8/layout/pyramid2"/>
    <dgm:cxn modelId="{BA7B0B54-5CE3-FD44-AC63-84F54ABC4896}" type="presParOf" srcId="{54D6E947-3361-AC4F-94CF-B7F8DAD85C0F}" destId="{77B38D98-C6E0-D943-ABA9-B35DA6C6EE96}" srcOrd="0" destOrd="0" presId="urn:microsoft.com/office/officeart/2005/8/layout/pyramid2"/>
    <dgm:cxn modelId="{5250F83B-3418-4D4F-BD6F-1194AF38014D}" type="presParOf" srcId="{54D6E947-3361-AC4F-94CF-B7F8DAD85C0F}" destId="{B6EB86E1-F874-234A-BE03-F7BFECC3BCAD}" srcOrd="1" destOrd="0" presId="urn:microsoft.com/office/officeart/2005/8/layout/pyramid2"/>
    <dgm:cxn modelId="{49AED10B-281C-E745-9732-4A5F747E8629}" type="presParOf" srcId="{B6EB86E1-F874-234A-BE03-F7BFECC3BCAD}" destId="{DD8BB052-F085-AC41-AA7D-00C513E7AF8A}" srcOrd="0" destOrd="0" presId="urn:microsoft.com/office/officeart/2005/8/layout/pyramid2"/>
    <dgm:cxn modelId="{165EDB82-EC59-0245-AF42-C80758C29687}" type="presParOf" srcId="{B6EB86E1-F874-234A-BE03-F7BFECC3BCAD}" destId="{21B720C5-21C8-4949-90B6-D8C05568BD65}" srcOrd="1" destOrd="0" presId="urn:microsoft.com/office/officeart/2005/8/layout/pyramid2"/>
    <dgm:cxn modelId="{BC6B5D89-D4AB-D549-91B2-8A43CADE9893}" type="presParOf" srcId="{B6EB86E1-F874-234A-BE03-F7BFECC3BCAD}" destId="{547FCD22-C2E4-5640-85DA-5EBFE1B1A66A}" srcOrd="2" destOrd="0" presId="urn:microsoft.com/office/officeart/2005/8/layout/pyramid2"/>
    <dgm:cxn modelId="{979C1E07-D059-C74A-AED9-82E11A3B86D5}" type="presParOf" srcId="{B6EB86E1-F874-234A-BE03-F7BFECC3BCAD}" destId="{001BB1A8-1B64-3843-BB34-6CE353BB4F17}" srcOrd="3" destOrd="0" presId="urn:microsoft.com/office/officeart/2005/8/layout/pyramid2"/>
    <dgm:cxn modelId="{ED7EB2DA-8B2A-194C-86DF-E4BC872C7ACB}" type="presParOf" srcId="{B6EB86E1-F874-234A-BE03-F7BFECC3BCAD}" destId="{DEBDDBC3-8EB5-A344-A9DE-B137FD95D716}" srcOrd="4" destOrd="0" presId="urn:microsoft.com/office/officeart/2005/8/layout/pyramid2"/>
    <dgm:cxn modelId="{3A50244E-8C4D-DD41-A5AE-6E04A79D0291}" type="presParOf" srcId="{B6EB86E1-F874-234A-BE03-F7BFECC3BCAD}" destId="{7A21FEE7-3EC6-8842-8888-D08DCDBD5B4B}" srcOrd="5" destOrd="0" presId="urn:microsoft.com/office/officeart/2005/8/layout/pyramid2"/>
    <dgm:cxn modelId="{7636C02D-9054-7F49-98D0-CB57F7B5FFE6}" type="presParOf" srcId="{B6EB86E1-F874-234A-BE03-F7BFECC3BCAD}" destId="{1791C85C-D6C0-644B-88AF-2B6E19CE770D}" srcOrd="6" destOrd="0" presId="urn:microsoft.com/office/officeart/2005/8/layout/pyramid2"/>
    <dgm:cxn modelId="{B0197F69-77E5-9E4B-928A-280923ACA101}" type="presParOf" srcId="{B6EB86E1-F874-234A-BE03-F7BFECC3BCAD}" destId="{347D2457-FFEC-4540-8D82-4C241E0809AD}" srcOrd="7" destOrd="0" presId="urn:microsoft.com/office/officeart/2005/8/layout/pyramid2"/>
    <dgm:cxn modelId="{15C23727-D303-1541-8F0B-13849F3E6FAE}" type="presParOf" srcId="{B6EB86E1-F874-234A-BE03-F7BFECC3BCAD}" destId="{9291C4F7-2527-8948-9C7A-8E8BAEB876EF}" srcOrd="8" destOrd="0" presId="urn:microsoft.com/office/officeart/2005/8/layout/pyramid2"/>
    <dgm:cxn modelId="{AEBA1B5B-C482-E145-BCED-5DA45E0EF9B6}" type="presParOf" srcId="{B6EB86E1-F874-234A-BE03-F7BFECC3BCAD}" destId="{4B178178-55A7-4141-8BED-BC3CC9CB2FA6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2122C894-2850-6D44-8E7C-D5AC3A83E85B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</dgm:pt>
    <dgm:pt modelId="{15EAC227-D71B-9246-B1DE-068E6EC2005E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A334BFF8-AB38-E14D-8A89-D071373F73B8}" type="parTrans" cxnId="{6ECD1649-1717-964D-B7EC-1C2D6C7491C6}">
      <dgm:prSet/>
      <dgm:spPr/>
      <dgm:t>
        <a:bodyPr/>
        <a:lstStyle/>
        <a:p>
          <a:endParaRPr lang="en-US"/>
        </a:p>
      </dgm:t>
    </dgm:pt>
    <dgm:pt modelId="{77F771F1-9DE0-6449-80F5-9435C887B433}" type="sibTrans" cxnId="{6ECD1649-1717-964D-B7EC-1C2D6C7491C6}">
      <dgm:prSet/>
      <dgm:spPr/>
      <dgm:t>
        <a:bodyPr/>
        <a:lstStyle/>
        <a:p>
          <a:endParaRPr lang="en-US"/>
        </a:p>
      </dgm:t>
    </dgm:pt>
    <dgm:pt modelId="{4B5B74A9-F3BE-8648-AB60-395B572B3D1F}">
      <dgm:prSet phldrT="[Text]"/>
      <dgm:spPr/>
      <dgm:t>
        <a:bodyPr/>
        <a:lstStyle/>
        <a:p>
          <a:r>
            <a:rPr lang="en-US" dirty="0" smtClean="0"/>
            <a:t>Imagine</a:t>
          </a:r>
          <a:endParaRPr lang="en-US" dirty="0"/>
        </a:p>
      </dgm:t>
    </dgm:pt>
    <dgm:pt modelId="{F386B7E9-68D8-974A-B862-B25A6555C28F}" type="parTrans" cxnId="{A0F2C5E0-646A-6146-8590-194C8215372E}">
      <dgm:prSet/>
      <dgm:spPr/>
      <dgm:t>
        <a:bodyPr/>
        <a:lstStyle/>
        <a:p>
          <a:endParaRPr lang="en-US"/>
        </a:p>
      </dgm:t>
    </dgm:pt>
    <dgm:pt modelId="{F70FF9C2-F274-164B-8B78-D0CCC9666AAB}" type="sibTrans" cxnId="{A0F2C5E0-646A-6146-8590-194C8215372E}">
      <dgm:prSet/>
      <dgm:spPr/>
      <dgm:t>
        <a:bodyPr/>
        <a:lstStyle/>
        <a:p>
          <a:endParaRPr lang="en-US"/>
        </a:p>
      </dgm:t>
    </dgm:pt>
    <dgm:pt modelId="{DA53FB25-F7CC-304B-BE1D-D50B0B4CA1EC}">
      <dgm:prSet phldrT="[Text]"/>
      <dgm:spPr/>
      <dgm:t>
        <a:bodyPr/>
        <a:lstStyle/>
        <a:p>
          <a:r>
            <a:rPr lang="en-US" dirty="0" smtClean="0"/>
            <a:t>Plan</a:t>
          </a:r>
          <a:endParaRPr lang="en-US" dirty="0"/>
        </a:p>
      </dgm:t>
    </dgm:pt>
    <dgm:pt modelId="{21EF5608-FD2B-CF4E-B103-9B41153A70A0}" type="parTrans" cxnId="{942456A1-827F-634F-AEEB-D4D34141E066}">
      <dgm:prSet/>
      <dgm:spPr/>
      <dgm:t>
        <a:bodyPr/>
        <a:lstStyle/>
        <a:p>
          <a:endParaRPr lang="en-US"/>
        </a:p>
      </dgm:t>
    </dgm:pt>
    <dgm:pt modelId="{70762DC7-95D9-8E48-9359-5925E33DF48F}" type="sibTrans" cxnId="{942456A1-827F-634F-AEEB-D4D34141E066}">
      <dgm:prSet/>
      <dgm:spPr/>
      <dgm:t>
        <a:bodyPr/>
        <a:lstStyle/>
        <a:p>
          <a:endParaRPr lang="en-US"/>
        </a:p>
      </dgm:t>
    </dgm:pt>
    <dgm:pt modelId="{243CB309-3A7D-F540-A628-497E252FBBB2}">
      <dgm:prSet phldrT="[Text]"/>
      <dgm:spPr/>
      <dgm:t>
        <a:bodyPr/>
        <a:lstStyle/>
        <a:p>
          <a:r>
            <a:rPr lang="en-US" dirty="0" smtClean="0"/>
            <a:t>Create</a:t>
          </a:r>
          <a:endParaRPr lang="en-US" dirty="0"/>
        </a:p>
      </dgm:t>
    </dgm:pt>
    <dgm:pt modelId="{44C20BB4-D2F3-4B49-ACFC-84F2D29C4A27}" type="parTrans" cxnId="{1BA35EAF-3938-624D-AAA0-C40AFA59C793}">
      <dgm:prSet/>
      <dgm:spPr/>
      <dgm:t>
        <a:bodyPr/>
        <a:lstStyle/>
        <a:p>
          <a:endParaRPr lang="en-US"/>
        </a:p>
      </dgm:t>
    </dgm:pt>
    <dgm:pt modelId="{13CFA66D-84FC-0947-BF96-6E1363FBADB1}" type="sibTrans" cxnId="{1BA35EAF-3938-624D-AAA0-C40AFA59C793}">
      <dgm:prSet/>
      <dgm:spPr/>
      <dgm:t>
        <a:bodyPr/>
        <a:lstStyle/>
        <a:p>
          <a:endParaRPr lang="en-US"/>
        </a:p>
      </dgm:t>
    </dgm:pt>
    <dgm:pt modelId="{9728B92D-F0B6-7C40-834C-B18CBC5D2840}">
      <dgm:prSet phldrT="[Text]"/>
      <dgm:spPr/>
      <dgm:t>
        <a:bodyPr/>
        <a:lstStyle/>
        <a:p>
          <a:r>
            <a:rPr lang="en-US" dirty="0" smtClean="0"/>
            <a:t>Experiment</a:t>
          </a:r>
          <a:endParaRPr lang="en-US" dirty="0"/>
        </a:p>
      </dgm:t>
    </dgm:pt>
    <dgm:pt modelId="{26F94ADF-1B9C-8441-BF8B-F52F27C45F4A}" type="parTrans" cxnId="{B7C9EEF8-72BB-124B-AFA3-1A79A7B52B17}">
      <dgm:prSet/>
      <dgm:spPr/>
      <dgm:t>
        <a:bodyPr/>
        <a:lstStyle/>
        <a:p>
          <a:endParaRPr lang="en-US"/>
        </a:p>
      </dgm:t>
    </dgm:pt>
    <dgm:pt modelId="{7350A747-4F7E-454F-90AF-00A53024A6C2}" type="sibTrans" cxnId="{B7C9EEF8-72BB-124B-AFA3-1A79A7B52B17}">
      <dgm:prSet/>
      <dgm:spPr/>
      <dgm:t>
        <a:bodyPr/>
        <a:lstStyle/>
        <a:p>
          <a:endParaRPr lang="en-US"/>
        </a:p>
      </dgm:t>
    </dgm:pt>
    <dgm:pt modelId="{5EC79C52-414E-3340-B481-C7FEA80A0DBD}">
      <dgm:prSet phldrT="[Text]"/>
      <dgm:spPr/>
      <dgm:t>
        <a:bodyPr/>
        <a:lstStyle/>
        <a:p>
          <a:r>
            <a:rPr lang="en-US" dirty="0" smtClean="0"/>
            <a:t>Improve</a:t>
          </a:r>
          <a:endParaRPr lang="en-US" dirty="0"/>
        </a:p>
      </dgm:t>
    </dgm:pt>
    <dgm:pt modelId="{CE44ADDC-7E1D-AF47-92CC-B13BEE1C76DD}" type="parTrans" cxnId="{1F34FE26-4D2D-B145-9D05-1E12BBE75169}">
      <dgm:prSet/>
      <dgm:spPr/>
      <dgm:t>
        <a:bodyPr/>
        <a:lstStyle/>
        <a:p>
          <a:endParaRPr lang="en-US"/>
        </a:p>
      </dgm:t>
    </dgm:pt>
    <dgm:pt modelId="{670CE4E0-0A72-9E47-84E1-0DA2C57508AF}" type="sibTrans" cxnId="{1F34FE26-4D2D-B145-9D05-1E12BBE75169}">
      <dgm:prSet/>
      <dgm:spPr/>
      <dgm:t>
        <a:bodyPr/>
        <a:lstStyle/>
        <a:p>
          <a:endParaRPr lang="en-US"/>
        </a:p>
      </dgm:t>
    </dgm:pt>
    <dgm:pt modelId="{D61C6714-2328-274E-B939-F75852A0CF92}" type="pres">
      <dgm:prSet presAssocID="{2122C894-2850-6D44-8E7C-D5AC3A83E85B}" presName="compositeShape" presStyleCnt="0">
        <dgm:presLayoutVars>
          <dgm:dir/>
          <dgm:resizeHandles/>
        </dgm:presLayoutVars>
      </dgm:prSet>
      <dgm:spPr/>
    </dgm:pt>
    <dgm:pt modelId="{F03371C5-E2DD-7A46-9B46-AB3E40B90C3E}" type="pres">
      <dgm:prSet presAssocID="{2122C894-2850-6D44-8E7C-D5AC3A83E85B}" presName="pyramid" presStyleLbl="node1" presStyleIdx="0" presStyleCnt="1"/>
      <dgm:spPr/>
    </dgm:pt>
    <dgm:pt modelId="{2B3221F8-7C1D-E54E-BCF5-8F740EE5F41F}" type="pres">
      <dgm:prSet presAssocID="{2122C894-2850-6D44-8E7C-D5AC3A83E85B}" presName="theList" presStyleCnt="0"/>
      <dgm:spPr/>
    </dgm:pt>
    <dgm:pt modelId="{446C9904-76FD-924E-B56E-209CBE334EB0}" type="pres">
      <dgm:prSet presAssocID="{15EAC227-D71B-9246-B1DE-068E6EC2005E}" presName="aNode" presStyleLbl="f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330F53-B5C0-DD4C-8C6B-465855045E18}" type="pres">
      <dgm:prSet presAssocID="{15EAC227-D71B-9246-B1DE-068E6EC2005E}" presName="aSpace" presStyleCnt="0"/>
      <dgm:spPr/>
    </dgm:pt>
    <dgm:pt modelId="{4D65543F-DA6D-C949-ACE7-03A972496DBD}" type="pres">
      <dgm:prSet presAssocID="{4B5B74A9-F3BE-8648-AB60-395B572B3D1F}" presName="aNode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CAAC71-AF2A-A64D-8BF9-CD1462804869}" type="pres">
      <dgm:prSet presAssocID="{4B5B74A9-F3BE-8648-AB60-395B572B3D1F}" presName="aSpace" presStyleCnt="0"/>
      <dgm:spPr/>
    </dgm:pt>
    <dgm:pt modelId="{4FD7846A-C5DE-114F-9BE2-9A592915E321}" type="pres">
      <dgm:prSet presAssocID="{DA53FB25-F7CC-304B-BE1D-D50B0B4CA1EC}" presName="aNode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3768AE-D766-0B4C-9129-34FBAB46335F}" type="pres">
      <dgm:prSet presAssocID="{DA53FB25-F7CC-304B-BE1D-D50B0B4CA1EC}" presName="aSpace" presStyleCnt="0"/>
      <dgm:spPr/>
    </dgm:pt>
    <dgm:pt modelId="{DFCF6923-ADCB-EA45-8700-7D2E564479F9}" type="pres">
      <dgm:prSet presAssocID="{243CB309-3A7D-F540-A628-497E252FBBB2}" presName="aNode" presStyleLbl="f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3EA67C-8B93-9347-A9FC-A0E572B23E16}" type="pres">
      <dgm:prSet presAssocID="{243CB309-3A7D-F540-A628-497E252FBBB2}" presName="aSpace" presStyleCnt="0"/>
      <dgm:spPr/>
    </dgm:pt>
    <dgm:pt modelId="{B3E4CB01-0A04-F947-83E6-9C522678B5E5}" type="pres">
      <dgm:prSet presAssocID="{9728B92D-F0B6-7C40-834C-B18CBC5D2840}" presName="aNode" presStyleLbl="f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B2393E-D4BB-694F-9AC9-AA41AFBDB4B4}" type="pres">
      <dgm:prSet presAssocID="{9728B92D-F0B6-7C40-834C-B18CBC5D2840}" presName="aSpace" presStyleCnt="0"/>
      <dgm:spPr/>
    </dgm:pt>
    <dgm:pt modelId="{8C5BEF30-53BF-7848-B539-50B47F986C7D}" type="pres">
      <dgm:prSet presAssocID="{5EC79C52-414E-3340-B481-C7FEA80A0DBD}" presName="aNode" presStyleLbl="fg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6D4F28-3EF3-4D44-9DA2-F922F93A877E}" type="pres">
      <dgm:prSet presAssocID="{5EC79C52-414E-3340-B481-C7FEA80A0DBD}" presName="aSpace" presStyleCnt="0"/>
      <dgm:spPr/>
    </dgm:pt>
  </dgm:ptLst>
  <dgm:cxnLst>
    <dgm:cxn modelId="{3EDAFF00-B29E-5440-8628-638C4AA239F0}" type="presOf" srcId="{9728B92D-F0B6-7C40-834C-B18CBC5D2840}" destId="{B3E4CB01-0A04-F947-83E6-9C522678B5E5}" srcOrd="0" destOrd="0" presId="urn:microsoft.com/office/officeart/2005/8/layout/pyramid2"/>
    <dgm:cxn modelId="{1BA35EAF-3938-624D-AAA0-C40AFA59C793}" srcId="{2122C894-2850-6D44-8E7C-D5AC3A83E85B}" destId="{243CB309-3A7D-F540-A628-497E252FBBB2}" srcOrd="3" destOrd="0" parTransId="{44C20BB4-D2F3-4B49-ACFC-84F2D29C4A27}" sibTransId="{13CFA66D-84FC-0947-BF96-6E1363FBADB1}"/>
    <dgm:cxn modelId="{C4303A22-1267-0549-92A4-5F8504B3A33E}" type="presOf" srcId="{15EAC227-D71B-9246-B1DE-068E6EC2005E}" destId="{446C9904-76FD-924E-B56E-209CBE334EB0}" srcOrd="0" destOrd="0" presId="urn:microsoft.com/office/officeart/2005/8/layout/pyramid2"/>
    <dgm:cxn modelId="{71BB79AE-F68F-FA4D-B72F-8F5D650FD225}" type="presOf" srcId="{243CB309-3A7D-F540-A628-497E252FBBB2}" destId="{DFCF6923-ADCB-EA45-8700-7D2E564479F9}" srcOrd="0" destOrd="0" presId="urn:microsoft.com/office/officeart/2005/8/layout/pyramid2"/>
    <dgm:cxn modelId="{DF307AD2-2531-A049-B24D-6E3BED7F6DEF}" type="presOf" srcId="{5EC79C52-414E-3340-B481-C7FEA80A0DBD}" destId="{8C5BEF30-53BF-7848-B539-50B47F986C7D}" srcOrd="0" destOrd="0" presId="urn:microsoft.com/office/officeart/2005/8/layout/pyramid2"/>
    <dgm:cxn modelId="{B7C9EEF8-72BB-124B-AFA3-1A79A7B52B17}" srcId="{2122C894-2850-6D44-8E7C-D5AC3A83E85B}" destId="{9728B92D-F0B6-7C40-834C-B18CBC5D2840}" srcOrd="4" destOrd="0" parTransId="{26F94ADF-1B9C-8441-BF8B-F52F27C45F4A}" sibTransId="{7350A747-4F7E-454F-90AF-00A53024A6C2}"/>
    <dgm:cxn modelId="{09AC0118-8CF9-6148-AF5C-23F00D074117}" type="presOf" srcId="{4B5B74A9-F3BE-8648-AB60-395B572B3D1F}" destId="{4D65543F-DA6D-C949-ACE7-03A972496DBD}" srcOrd="0" destOrd="0" presId="urn:microsoft.com/office/officeart/2005/8/layout/pyramid2"/>
    <dgm:cxn modelId="{2DE80EEB-944E-344C-93B7-8764B41A7937}" type="presOf" srcId="{DA53FB25-F7CC-304B-BE1D-D50B0B4CA1EC}" destId="{4FD7846A-C5DE-114F-9BE2-9A592915E321}" srcOrd="0" destOrd="0" presId="urn:microsoft.com/office/officeart/2005/8/layout/pyramid2"/>
    <dgm:cxn modelId="{1F34FE26-4D2D-B145-9D05-1E12BBE75169}" srcId="{2122C894-2850-6D44-8E7C-D5AC3A83E85B}" destId="{5EC79C52-414E-3340-B481-C7FEA80A0DBD}" srcOrd="5" destOrd="0" parTransId="{CE44ADDC-7E1D-AF47-92CC-B13BEE1C76DD}" sibTransId="{670CE4E0-0A72-9E47-84E1-0DA2C57508AF}"/>
    <dgm:cxn modelId="{942456A1-827F-634F-AEEB-D4D34141E066}" srcId="{2122C894-2850-6D44-8E7C-D5AC3A83E85B}" destId="{DA53FB25-F7CC-304B-BE1D-D50B0B4CA1EC}" srcOrd="2" destOrd="0" parTransId="{21EF5608-FD2B-CF4E-B103-9B41153A70A0}" sibTransId="{70762DC7-95D9-8E48-9359-5925E33DF48F}"/>
    <dgm:cxn modelId="{A0F2C5E0-646A-6146-8590-194C8215372E}" srcId="{2122C894-2850-6D44-8E7C-D5AC3A83E85B}" destId="{4B5B74A9-F3BE-8648-AB60-395B572B3D1F}" srcOrd="1" destOrd="0" parTransId="{F386B7E9-68D8-974A-B862-B25A6555C28F}" sibTransId="{F70FF9C2-F274-164B-8B78-D0CCC9666AAB}"/>
    <dgm:cxn modelId="{03A289CB-449C-944E-BDCA-C8D2C4E9E4CD}" type="presOf" srcId="{2122C894-2850-6D44-8E7C-D5AC3A83E85B}" destId="{D61C6714-2328-274E-B939-F75852A0CF92}" srcOrd="0" destOrd="0" presId="urn:microsoft.com/office/officeart/2005/8/layout/pyramid2"/>
    <dgm:cxn modelId="{6ECD1649-1717-964D-B7EC-1C2D6C7491C6}" srcId="{2122C894-2850-6D44-8E7C-D5AC3A83E85B}" destId="{15EAC227-D71B-9246-B1DE-068E6EC2005E}" srcOrd="0" destOrd="0" parTransId="{A334BFF8-AB38-E14D-8A89-D071373F73B8}" sibTransId="{77F771F1-9DE0-6449-80F5-9435C887B433}"/>
    <dgm:cxn modelId="{A1DF1C87-020C-1E49-935A-EAF2ED590A3E}" type="presParOf" srcId="{D61C6714-2328-274E-B939-F75852A0CF92}" destId="{F03371C5-E2DD-7A46-9B46-AB3E40B90C3E}" srcOrd="0" destOrd="0" presId="urn:microsoft.com/office/officeart/2005/8/layout/pyramid2"/>
    <dgm:cxn modelId="{1627EC7E-DFBC-8E47-88B0-86DFAF960761}" type="presParOf" srcId="{D61C6714-2328-274E-B939-F75852A0CF92}" destId="{2B3221F8-7C1D-E54E-BCF5-8F740EE5F41F}" srcOrd="1" destOrd="0" presId="urn:microsoft.com/office/officeart/2005/8/layout/pyramid2"/>
    <dgm:cxn modelId="{63B41DB6-678E-8940-AC85-CDB670CFB40B}" type="presParOf" srcId="{2B3221F8-7C1D-E54E-BCF5-8F740EE5F41F}" destId="{446C9904-76FD-924E-B56E-209CBE334EB0}" srcOrd="0" destOrd="0" presId="urn:microsoft.com/office/officeart/2005/8/layout/pyramid2"/>
    <dgm:cxn modelId="{272D200B-6DD7-8847-92A7-ABFBFD502E04}" type="presParOf" srcId="{2B3221F8-7C1D-E54E-BCF5-8F740EE5F41F}" destId="{E6330F53-B5C0-DD4C-8C6B-465855045E18}" srcOrd="1" destOrd="0" presId="urn:microsoft.com/office/officeart/2005/8/layout/pyramid2"/>
    <dgm:cxn modelId="{59DA0D67-0C8E-2141-9DFE-75F9253723FE}" type="presParOf" srcId="{2B3221F8-7C1D-E54E-BCF5-8F740EE5F41F}" destId="{4D65543F-DA6D-C949-ACE7-03A972496DBD}" srcOrd="2" destOrd="0" presId="urn:microsoft.com/office/officeart/2005/8/layout/pyramid2"/>
    <dgm:cxn modelId="{3242D155-5213-7A41-9ED2-F346EC06BDA6}" type="presParOf" srcId="{2B3221F8-7C1D-E54E-BCF5-8F740EE5F41F}" destId="{8DCAAC71-AF2A-A64D-8BF9-CD1462804869}" srcOrd="3" destOrd="0" presId="urn:microsoft.com/office/officeart/2005/8/layout/pyramid2"/>
    <dgm:cxn modelId="{20290C10-A19E-0C45-9E60-60E7C8BDC406}" type="presParOf" srcId="{2B3221F8-7C1D-E54E-BCF5-8F740EE5F41F}" destId="{4FD7846A-C5DE-114F-9BE2-9A592915E321}" srcOrd="4" destOrd="0" presId="urn:microsoft.com/office/officeart/2005/8/layout/pyramid2"/>
    <dgm:cxn modelId="{067CCD13-614B-5C42-853A-A1BFF54D0E53}" type="presParOf" srcId="{2B3221F8-7C1D-E54E-BCF5-8F740EE5F41F}" destId="{913768AE-D766-0B4C-9129-34FBAB46335F}" srcOrd="5" destOrd="0" presId="urn:microsoft.com/office/officeart/2005/8/layout/pyramid2"/>
    <dgm:cxn modelId="{09017BD7-F291-3644-AF02-6CAC4DC6C470}" type="presParOf" srcId="{2B3221F8-7C1D-E54E-BCF5-8F740EE5F41F}" destId="{DFCF6923-ADCB-EA45-8700-7D2E564479F9}" srcOrd="6" destOrd="0" presId="urn:microsoft.com/office/officeart/2005/8/layout/pyramid2"/>
    <dgm:cxn modelId="{1DB5A424-AD5B-BF46-881A-133DE01DCCF7}" type="presParOf" srcId="{2B3221F8-7C1D-E54E-BCF5-8F740EE5F41F}" destId="{1F3EA67C-8B93-9347-A9FC-A0E572B23E16}" srcOrd="7" destOrd="0" presId="urn:microsoft.com/office/officeart/2005/8/layout/pyramid2"/>
    <dgm:cxn modelId="{2AD25763-74A2-F441-93E1-5A4075E05AFF}" type="presParOf" srcId="{2B3221F8-7C1D-E54E-BCF5-8F740EE5F41F}" destId="{B3E4CB01-0A04-F947-83E6-9C522678B5E5}" srcOrd="8" destOrd="0" presId="urn:microsoft.com/office/officeart/2005/8/layout/pyramid2"/>
    <dgm:cxn modelId="{1B057B7D-3D9C-3844-9DB8-51234AD80E28}" type="presParOf" srcId="{2B3221F8-7C1D-E54E-BCF5-8F740EE5F41F}" destId="{D5B2393E-D4BB-694F-9AC9-AA41AFBDB4B4}" srcOrd="9" destOrd="0" presId="urn:microsoft.com/office/officeart/2005/8/layout/pyramid2"/>
    <dgm:cxn modelId="{580CED09-34A2-0645-94B2-FDCC713DA970}" type="presParOf" srcId="{2B3221F8-7C1D-E54E-BCF5-8F740EE5F41F}" destId="{8C5BEF30-53BF-7848-B539-50B47F986C7D}" srcOrd="10" destOrd="0" presId="urn:microsoft.com/office/officeart/2005/8/layout/pyramid2"/>
    <dgm:cxn modelId="{DAECD7D0-47E4-FB4B-A078-E7BEE790ECCD}" type="presParOf" srcId="{2B3221F8-7C1D-E54E-BCF5-8F740EE5F41F}" destId="{576D4F28-3EF3-4D44-9DA2-F922F93A877E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E94F745-D6E1-1C4B-BE6B-BA7E93C930AE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5A8108-55F4-0F40-B20B-DB8912513C1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A683BAB1-5D5F-E046-95E7-109283DA5BCF}" type="parTrans" cxnId="{AB3EE232-D359-B940-AD1A-F0A7A249B341}">
      <dgm:prSet/>
      <dgm:spPr/>
      <dgm:t>
        <a:bodyPr/>
        <a:lstStyle/>
        <a:p>
          <a:endParaRPr lang="en-US"/>
        </a:p>
      </dgm:t>
    </dgm:pt>
    <dgm:pt modelId="{B2FF424D-0AC2-3F47-B645-8FC7E2A6B273}" type="sibTrans" cxnId="{AB3EE232-D359-B940-AD1A-F0A7A249B341}">
      <dgm:prSet/>
      <dgm:spPr/>
      <dgm:t>
        <a:bodyPr/>
        <a:lstStyle/>
        <a:p>
          <a:endParaRPr lang="en-US"/>
        </a:p>
      </dgm:t>
    </dgm:pt>
    <dgm:pt modelId="{23A9723D-10AB-2F43-A102-2A60B007792B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E2D63F6A-2B1C-DF4C-84F3-EF88C41267B8}" type="parTrans" cxnId="{E4C94D3A-E762-864F-9D54-6A8C81F77E25}">
      <dgm:prSet/>
      <dgm:spPr/>
      <dgm:t>
        <a:bodyPr/>
        <a:lstStyle/>
        <a:p>
          <a:endParaRPr lang="en-US"/>
        </a:p>
      </dgm:t>
    </dgm:pt>
    <dgm:pt modelId="{908DDB50-4926-1246-B5C2-7A62CFCB9A8B}" type="sibTrans" cxnId="{E4C94D3A-E762-864F-9D54-6A8C81F77E25}">
      <dgm:prSet/>
      <dgm:spPr/>
      <dgm:t>
        <a:bodyPr/>
        <a:lstStyle/>
        <a:p>
          <a:endParaRPr lang="en-US"/>
        </a:p>
      </dgm:t>
    </dgm:pt>
    <dgm:pt modelId="{F3087256-15A7-A444-98AF-31701AF75DFD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ED1B0F60-3717-9840-ADD9-3D61A373DA9E}" type="parTrans" cxnId="{C0DBDA30-4E88-A54D-A994-73DE702324C1}">
      <dgm:prSet/>
      <dgm:spPr/>
      <dgm:t>
        <a:bodyPr/>
        <a:lstStyle/>
        <a:p>
          <a:endParaRPr lang="en-US"/>
        </a:p>
      </dgm:t>
    </dgm:pt>
    <dgm:pt modelId="{851D444A-D6E1-5541-91DC-674E3F53ED05}" type="sibTrans" cxnId="{C0DBDA30-4E88-A54D-A994-73DE702324C1}">
      <dgm:prSet/>
      <dgm:spPr/>
      <dgm:t>
        <a:bodyPr/>
        <a:lstStyle/>
        <a:p>
          <a:endParaRPr lang="en-US"/>
        </a:p>
      </dgm:t>
    </dgm:pt>
    <dgm:pt modelId="{CF9B3806-1974-6648-9947-09C97356A9A9}">
      <dgm:prSet phldrT="[Text]"/>
      <dgm:spPr/>
      <dgm:t>
        <a:bodyPr/>
        <a:lstStyle/>
        <a:p>
          <a:r>
            <a:rPr lang="en-US" dirty="0" smtClean="0"/>
            <a:t>Define</a:t>
          </a:r>
          <a:endParaRPr lang="en-US" dirty="0"/>
        </a:p>
      </dgm:t>
    </dgm:pt>
    <dgm:pt modelId="{B018F7A4-280C-D74D-8382-82D309263EA0}" type="parTrans" cxnId="{1F72108D-B610-C044-86B6-5D2745DEFAD7}">
      <dgm:prSet/>
      <dgm:spPr/>
      <dgm:t>
        <a:bodyPr/>
        <a:lstStyle/>
        <a:p>
          <a:endParaRPr lang="en-US"/>
        </a:p>
      </dgm:t>
    </dgm:pt>
    <dgm:pt modelId="{3A385886-7464-2448-96EF-28E8FBAF2235}" type="sibTrans" cxnId="{1F72108D-B610-C044-86B6-5D2745DEFAD7}">
      <dgm:prSet/>
      <dgm:spPr/>
      <dgm:t>
        <a:bodyPr/>
        <a:lstStyle/>
        <a:p>
          <a:endParaRPr lang="en-US"/>
        </a:p>
      </dgm:t>
    </dgm:pt>
    <dgm:pt modelId="{4305D2B3-CA56-8144-BC02-A5C1CA03AAFF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3CED873B-15C4-304A-B507-EE165B501ECA}" type="parTrans" cxnId="{236A6DF7-48C2-7947-BBA7-E99223553E80}">
      <dgm:prSet/>
      <dgm:spPr/>
      <dgm:t>
        <a:bodyPr/>
        <a:lstStyle/>
        <a:p>
          <a:endParaRPr lang="en-US"/>
        </a:p>
      </dgm:t>
    </dgm:pt>
    <dgm:pt modelId="{DBFF8175-2551-5F45-9B29-144903FF0BE0}" type="sibTrans" cxnId="{236A6DF7-48C2-7947-BBA7-E99223553E80}">
      <dgm:prSet/>
      <dgm:spPr/>
      <dgm:t>
        <a:bodyPr/>
        <a:lstStyle/>
        <a:p>
          <a:endParaRPr lang="en-US"/>
        </a:p>
      </dgm:t>
    </dgm:pt>
    <dgm:pt modelId="{54D6E947-3361-AC4F-94CF-B7F8DAD85C0F}" type="pres">
      <dgm:prSet presAssocID="{EE94F745-D6E1-1C4B-BE6B-BA7E93C930AE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7B38D98-C6E0-D943-ABA9-B35DA6C6EE96}" type="pres">
      <dgm:prSet presAssocID="{EE94F745-D6E1-1C4B-BE6B-BA7E93C930AE}" presName="pyramid" presStyleLbl="node1" presStyleIdx="0" presStyleCnt="1"/>
      <dgm:spPr/>
    </dgm:pt>
    <dgm:pt modelId="{B6EB86E1-F874-234A-BE03-F7BFECC3BCAD}" type="pres">
      <dgm:prSet presAssocID="{EE94F745-D6E1-1C4B-BE6B-BA7E93C930AE}" presName="theList" presStyleCnt="0"/>
      <dgm:spPr/>
    </dgm:pt>
    <dgm:pt modelId="{DD8BB052-F085-AC41-AA7D-00C513E7AF8A}" type="pres">
      <dgm:prSet presAssocID="{475A8108-55F4-0F40-B20B-DB8912513C11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B720C5-21C8-4949-90B6-D8C05568BD65}" type="pres">
      <dgm:prSet presAssocID="{475A8108-55F4-0F40-B20B-DB8912513C11}" presName="aSpace" presStyleCnt="0"/>
      <dgm:spPr/>
    </dgm:pt>
    <dgm:pt modelId="{547FCD22-C2E4-5640-85DA-5EBFE1B1A66A}" type="pres">
      <dgm:prSet presAssocID="{23A9723D-10AB-2F43-A102-2A60B007792B}" presName="aNode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BB1A8-1B64-3843-BB34-6CE353BB4F17}" type="pres">
      <dgm:prSet presAssocID="{23A9723D-10AB-2F43-A102-2A60B007792B}" presName="aSpace" presStyleCnt="0"/>
      <dgm:spPr/>
    </dgm:pt>
    <dgm:pt modelId="{DEBDDBC3-8EB5-A344-A9DE-B137FD95D716}" type="pres">
      <dgm:prSet presAssocID="{F3087256-15A7-A444-98AF-31701AF75DFD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1FEE7-3EC6-8842-8888-D08DCDBD5B4B}" type="pres">
      <dgm:prSet presAssocID="{F3087256-15A7-A444-98AF-31701AF75DFD}" presName="aSpace" presStyleCnt="0"/>
      <dgm:spPr/>
    </dgm:pt>
    <dgm:pt modelId="{1791C85C-D6C0-644B-88AF-2B6E19CE770D}" type="pres">
      <dgm:prSet presAssocID="{CF9B3806-1974-6648-9947-09C97356A9A9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7D2457-FFEC-4540-8D82-4C241E0809AD}" type="pres">
      <dgm:prSet presAssocID="{CF9B3806-1974-6648-9947-09C97356A9A9}" presName="aSpace" presStyleCnt="0"/>
      <dgm:spPr/>
    </dgm:pt>
    <dgm:pt modelId="{9291C4F7-2527-8948-9C7A-8E8BAEB876EF}" type="pres">
      <dgm:prSet presAssocID="{4305D2B3-CA56-8144-BC02-A5C1CA03AAFF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78178-55A7-4141-8BED-BC3CC9CB2FA6}" type="pres">
      <dgm:prSet presAssocID="{4305D2B3-CA56-8144-BC02-A5C1CA03AAFF}" presName="aSpace" presStyleCnt="0"/>
      <dgm:spPr/>
    </dgm:pt>
  </dgm:ptLst>
  <dgm:cxnLst>
    <dgm:cxn modelId="{236A6DF7-48C2-7947-BBA7-E99223553E80}" srcId="{EE94F745-D6E1-1C4B-BE6B-BA7E93C930AE}" destId="{4305D2B3-CA56-8144-BC02-A5C1CA03AAFF}" srcOrd="4" destOrd="0" parTransId="{3CED873B-15C4-304A-B507-EE165B501ECA}" sibTransId="{DBFF8175-2551-5F45-9B29-144903FF0BE0}"/>
    <dgm:cxn modelId="{E4C94D3A-E762-864F-9D54-6A8C81F77E25}" srcId="{EE94F745-D6E1-1C4B-BE6B-BA7E93C930AE}" destId="{23A9723D-10AB-2F43-A102-2A60B007792B}" srcOrd="1" destOrd="0" parTransId="{E2D63F6A-2B1C-DF4C-84F3-EF88C41267B8}" sibTransId="{908DDB50-4926-1246-B5C2-7A62CFCB9A8B}"/>
    <dgm:cxn modelId="{B92769CE-3635-6141-BFA3-A675F1768683}" type="presOf" srcId="{4305D2B3-CA56-8144-BC02-A5C1CA03AAFF}" destId="{9291C4F7-2527-8948-9C7A-8E8BAEB876EF}" srcOrd="0" destOrd="0" presId="urn:microsoft.com/office/officeart/2005/8/layout/pyramid2"/>
    <dgm:cxn modelId="{10355F48-C814-F146-B238-69E7B60C53A6}" type="presOf" srcId="{23A9723D-10AB-2F43-A102-2A60B007792B}" destId="{547FCD22-C2E4-5640-85DA-5EBFE1B1A66A}" srcOrd="0" destOrd="0" presId="urn:microsoft.com/office/officeart/2005/8/layout/pyramid2"/>
    <dgm:cxn modelId="{3B39B20A-29A1-1641-8250-EF9C3D411E85}" type="presOf" srcId="{475A8108-55F4-0F40-B20B-DB8912513C11}" destId="{DD8BB052-F085-AC41-AA7D-00C513E7AF8A}" srcOrd="0" destOrd="0" presId="urn:microsoft.com/office/officeart/2005/8/layout/pyramid2"/>
    <dgm:cxn modelId="{1F72108D-B610-C044-86B6-5D2745DEFAD7}" srcId="{EE94F745-D6E1-1C4B-BE6B-BA7E93C930AE}" destId="{CF9B3806-1974-6648-9947-09C97356A9A9}" srcOrd="3" destOrd="0" parTransId="{B018F7A4-280C-D74D-8382-82D309263EA0}" sibTransId="{3A385886-7464-2448-96EF-28E8FBAF2235}"/>
    <dgm:cxn modelId="{AB3EE232-D359-B940-AD1A-F0A7A249B341}" srcId="{EE94F745-D6E1-1C4B-BE6B-BA7E93C930AE}" destId="{475A8108-55F4-0F40-B20B-DB8912513C11}" srcOrd="0" destOrd="0" parTransId="{A683BAB1-5D5F-E046-95E7-109283DA5BCF}" sibTransId="{B2FF424D-0AC2-3F47-B645-8FC7E2A6B273}"/>
    <dgm:cxn modelId="{C0DBDA30-4E88-A54D-A994-73DE702324C1}" srcId="{EE94F745-D6E1-1C4B-BE6B-BA7E93C930AE}" destId="{F3087256-15A7-A444-98AF-31701AF75DFD}" srcOrd="2" destOrd="0" parTransId="{ED1B0F60-3717-9840-ADD9-3D61A373DA9E}" sibTransId="{851D444A-D6E1-5541-91DC-674E3F53ED05}"/>
    <dgm:cxn modelId="{FBA738BE-DA3B-BF47-BE8D-29611B61F655}" type="presOf" srcId="{F3087256-15A7-A444-98AF-31701AF75DFD}" destId="{DEBDDBC3-8EB5-A344-A9DE-B137FD95D716}" srcOrd="0" destOrd="0" presId="urn:microsoft.com/office/officeart/2005/8/layout/pyramid2"/>
    <dgm:cxn modelId="{91688509-51FE-A747-BF9E-1E6B067AB07A}" type="presOf" srcId="{EE94F745-D6E1-1C4B-BE6B-BA7E93C930AE}" destId="{54D6E947-3361-AC4F-94CF-B7F8DAD85C0F}" srcOrd="0" destOrd="0" presId="urn:microsoft.com/office/officeart/2005/8/layout/pyramid2"/>
    <dgm:cxn modelId="{81A6140F-FB58-A947-9962-801CF920FD2E}" type="presOf" srcId="{CF9B3806-1974-6648-9947-09C97356A9A9}" destId="{1791C85C-D6C0-644B-88AF-2B6E19CE770D}" srcOrd="0" destOrd="0" presId="urn:microsoft.com/office/officeart/2005/8/layout/pyramid2"/>
    <dgm:cxn modelId="{2F76E76E-0181-5842-BEB1-6838D91A7E5F}" type="presParOf" srcId="{54D6E947-3361-AC4F-94CF-B7F8DAD85C0F}" destId="{77B38D98-C6E0-D943-ABA9-B35DA6C6EE96}" srcOrd="0" destOrd="0" presId="urn:microsoft.com/office/officeart/2005/8/layout/pyramid2"/>
    <dgm:cxn modelId="{CDA817F0-595A-A944-B25E-D7A1AB9E4DA5}" type="presParOf" srcId="{54D6E947-3361-AC4F-94CF-B7F8DAD85C0F}" destId="{B6EB86E1-F874-234A-BE03-F7BFECC3BCAD}" srcOrd="1" destOrd="0" presId="urn:microsoft.com/office/officeart/2005/8/layout/pyramid2"/>
    <dgm:cxn modelId="{C5E8322A-730D-DA40-92DA-9287AC7DE446}" type="presParOf" srcId="{B6EB86E1-F874-234A-BE03-F7BFECC3BCAD}" destId="{DD8BB052-F085-AC41-AA7D-00C513E7AF8A}" srcOrd="0" destOrd="0" presId="urn:microsoft.com/office/officeart/2005/8/layout/pyramid2"/>
    <dgm:cxn modelId="{33EE7DDB-A91B-774F-ABC1-0E7AC71ED0A0}" type="presParOf" srcId="{B6EB86E1-F874-234A-BE03-F7BFECC3BCAD}" destId="{21B720C5-21C8-4949-90B6-D8C05568BD65}" srcOrd="1" destOrd="0" presId="urn:microsoft.com/office/officeart/2005/8/layout/pyramid2"/>
    <dgm:cxn modelId="{0D1ED814-79E8-F64F-8169-BA85A3E3FAE0}" type="presParOf" srcId="{B6EB86E1-F874-234A-BE03-F7BFECC3BCAD}" destId="{547FCD22-C2E4-5640-85DA-5EBFE1B1A66A}" srcOrd="2" destOrd="0" presId="urn:microsoft.com/office/officeart/2005/8/layout/pyramid2"/>
    <dgm:cxn modelId="{F1CF2908-CA60-C04D-95AF-5B4F88157D7C}" type="presParOf" srcId="{B6EB86E1-F874-234A-BE03-F7BFECC3BCAD}" destId="{001BB1A8-1B64-3843-BB34-6CE353BB4F17}" srcOrd="3" destOrd="0" presId="urn:microsoft.com/office/officeart/2005/8/layout/pyramid2"/>
    <dgm:cxn modelId="{35A985EE-6480-9E42-821F-375FD38D08CB}" type="presParOf" srcId="{B6EB86E1-F874-234A-BE03-F7BFECC3BCAD}" destId="{DEBDDBC3-8EB5-A344-A9DE-B137FD95D716}" srcOrd="4" destOrd="0" presId="urn:microsoft.com/office/officeart/2005/8/layout/pyramid2"/>
    <dgm:cxn modelId="{5B4CA66D-70E7-8544-A222-6945E17D3009}" type="presParOf" srcId="{B6EB86E1-F874-234A-BE03-F7BFECC3BCAD}" destId="{7A21FEE7-3EC6-8842-8888-D08DCDBD5B4B}" srcOrd="5" destOrd="0" presId="urn:microsoft.com/office/officeart/2005/8/layout/pyramid2"/>
    <dgm:cxn modelId="{CC29B9C0-8C1B-4241-A531-3C7131D51C95}" type="presParOf" srcId="{B6EB86E1-F874-234A-BE03-F7BFECC3BCAD}" destId="{1791C85C-D6C0-644B-88AF-2B6E19CE770D}" srcOrd="6" destOrd="0" presId="urn:microsoft.com/office/officeart/2005/8/layout/pyramid2"/>
    <dgm:cxn modelId="{487151AD-F85A-9D4B-A97B-ACDC86311C96}" type="presParOf" srcId="{B6EB86E1-F874-234A-BE03-F7BFECC3BCAD}" destId="{347D2457-FFEC-4540-8D82-4C241E0809AD}" srcOrd="7" destOrd="0" presId="urn:microsoft.com/office/officeart/2005/8/layout/pyramid2"/>
    <dgm:cxn modelId="{63107C6B-6352-D544-A1C1-0D62099B5335}" type="presParOf" srcId="{B6EB86E1-F874-234A-BE03-F7BFECC3BCAD}" destId="{9291C4F7-2527-8948-9C7A-8E8BAEB876EF}" srcOrd="8" destOrd="0" presId="urn:microsoft.com/office/officeart/2005/8/layout/pyramid2"/>
    <dgm:cxn modelId="{AB9B0267-1EC0-064B-889A-F851425DB2DD}" type="presParOf" srcId="{B6EB86E1-F874-234A-BE03-F7BFECC3BCAD}" destId="{4B178178-55A7-4141-8BED-BC3CC9CB2FA6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2122C894-2850-6D44-8E7C-D5AC3A83E85B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</dgm:pt>
    <dgm:pt modelId="{15EAC227-D71B-9246-B1DE-068E6EC2005E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A334BFF8-AB38-E14D-8A89-D071373F73B8}" type="parTrans" cxnId="{6ECD1649-1717-964D-B7EC-1C2D6C7491C6}">
      <dgm:prSet/>
      <dgm:spPr/>
      <dgm:t>
        <a:bodyPr/>
        <a:lstStyle/>
        <a:p>
          <a:endParaRPr lang="en-US"/>
        </a:p>
      </dgm:t>
    </dgm:pt>
    <dgm:pt modelId="{77F771F1-9DE0-6449-80F5-9435C887B433}" type="sibTrans" cxnId="{6ECD1649-1717-964D-B7EC-1C2D6C7491C6}">
      <dgm:prSet/>
      <dgm:spPr/>
      <dgm:t>
        <a:bodyPr/>
        <a:lstStyle/>
        <a:p>
          <a:endParaRPr lang="en-US"/>
        </a:p>
      </dgm:t>
    </dgm:pt>
    <dgm:pt modelId="{4B5B74A9-F3BE-8648-AB60-395B572B3D1F}">
      <dgm:prSet phldrT="[Text]"/>
      <dgm:spPr/>
      <dgm:t>
        <a:bodyPr/>
        <a:lstStyle/>
        <a:p>
          <a:r>
            <a:rPr lang="en-US" dirty="0" smtClean="0"/>
            <a:t>Imagine</a:t>
          </a:r>
          <a:endParaRPr lang="en-US" dirty="0"/>
        </a:p>
      </dgm:t>
    </dgm:pt>
    <dgm:pt modelId="{F386B7E9-68D8-974A-B862-B25A6555C28F}" type="parTrans" cxnId="{A0F2C5E0-646A-6146-8590-194C8215372E}">
      <dgm:prSet/>
      <dgm:spPr/>
      <dgm:t>
        <a:bodyPr/>
        <a:lstStyle/>
        <a:p>
          <a:endParaRPr lang="en-US"/>
        </a:p>
      </dgm:t>
    </dgm:pt>
    <dgm:pt modelId="{F70FF9C2-F274-164B-8B78-D0CCC9666AAB}" type="sibTrans" cxnId="{A0F2C5E0-646A-6146-8590-194C8215372E}">
      <dgm:prSet/>
      <dgm:spPr/>
      <dgm:t>
        <a:bodyPr/>
        <a:lstStyle/>
        <a:p>
          <a:endParaRPr lang="en-US"/>
        </a:p>
      </dgm:t>
    </dgm:pt>
    <dgm:pt modelId="{DA53FB25-F7CC-304B-BE1D-D50B0B4CA1EC}">
      <dgm:prSet phldrT="[Text]"/>
      <dgm:spPr/>
      <dgm:t>
        <a:bodyPr/>
        <a:lstStyle/>
        <a:p>
          <a:r>
            <a:rPr lang="en-US" dirty="0" smtClean="0"/>
            <a:t>Plan</a:t>
          </a:r>
          <a:endParaRPr lang="en-US" dirty="0"/>
        </a:p>
      </dgm:t>
    </dgm:pt>
    <dgm:pt modelId="{21EF5608-FD2B-CF4E-B103-9B41153A70A0}" type="parTrans" cxnId="{942456A1-827F-634F-AEEB-D4D34141E066}">
      <dgm:prSet/>
      <dgm:spPr/>
      <dgm:t>
        <a:bodyPr/>
        <a:lstStyle/>
        <a:p>
          <a:endParaRPr lang="en-US"/>
        </a:p>
      </dgm:t>
    </dgm:pt>
    <dgm:pt modelId="{70762DC7-95D9-8E48-9359-5925E33DF48F}" type="sibTrans" cxnId="{942456A1-827F-634F-AEEB-D4D34141E066}">
      <dgm:prSet/>
      <dgm:spPr/>
      <dgm:t>
        <a:bodyPr/>
        <a:lstStyle/>
        <a:p>
          <a:endParaRPr lang="en-US"/>
        </a:p>
      </dgm:t>
    </dgm:pt>
    <dgm:pt modelId="{243CB309-3A7D-F540-A628-497E252FBBB2}">
      <dgm:prSet phldrT="[Text]"/>
      <dgm:spPr/>
      <dgm:t>
        <a:bodyPr/>
        <a:lstStyle/>
        <a:p>
          <a:r>
            <a:rPr lang="en-US" dirty="0" smtClean="0"/>
            <a:t>Create</a:t>
          </a:r>
          <a:endParaRPr lang="en-US" dirty="0"/>
        </a:p>
      </dgm:t>
    </dgm:pt>
    <dgm:pt modelId="{44C20BB4-D2F3-4B49-ACFC-84F2D29C4A27}" type="parTrans" cxnId="{1BA35EAF-3938-624D-AAA0-C40AFA59C793}">
      <dgm:prSet/>
      <dgm:spPr/>
      <dgm:t>
        <a:bodyPr/>
        <a:lstStyle/>
        <a:p>
          <a:endParaRPr lang="en-US"/>
        </a:p>
      </dgm:t>
    </dgm:pt>
    <dgm:pt modelId="{13CFA66D-84FC-0947-BF96-6E1363FBADB1}" type="sibTrans" cxnId="{1BA35EAF-3938-624D-AAA0-C40AFA59C793}">
      <dgm:prSet/>
      <dgm:spPr/>
      <dgm:t>
        <a:bodyPr/>
        <a:lstStyle/>
        <a:p>
          <a:endParaRPr lang="en-US"/>
        </a:p>
      </dgm:t>
    </dgm:pt>
    <dgm:pt modelId="{9728B92D-F0B6-7C40-834C-B18CBC5D2840}">
      <dgm:prSet phldrT="[Text]"/>
      <dgm:spPr/>
      <dgm:t>
        <a:bodyPr/>
        <a:lstStyle/>
        <a:p>
          <a:r>
            <a:rPr lang="en-US" dirty="0" smtClean="0"/>
            <a:t>Experiment</a:t>
          </a:r>
          <a:endParaRPr lang="en-US" dirty="0"/>
        </a:p>
      </dgm:t>
    </dgm:pt>
    <dgm:pt modelId="{26F94ADF-1B9C-8441-BF8B-F52F27C45F4A}" type="parTrans" cxnId="{B7C9EEF8-72BB-124B-AFA3-1A79A7B52B17}">
      <dgm:prSet/>
      <dgm:spPr/>
      <dgm:t>
        <a:bodyPr/>
        <a:lstStyle/>
        <a:p>
          <a:endParaRPr lang="en-US"/>
        </a:p>
      </dgm:t>
    </dgm:pt>
    <dgm:pt modelId="{7350A747-4F7E-454F-90AF-00A53024A6C2}" type="sibTrans" cxnId="{B7C9EEF8-72BB-124B-AFA3-1A79A7B52B17}">
      <dgm:prSet/>
      <dgm:spPr/>
      <dgm:t>
        <a:bodyPr/>
        <a:lstStyle/>
        <a:p>
          <a:endParaRPr lang="en-US"/>
        </a:p>
      </dgm:t>
    </dgm:pt>
    <dgm:pt modelId="{5EC79C52-414E-3340-B481-C7FEA80A0DBD}">
      <dgm:prSet phldrT="[Text]"/>
      <dgm:spPr/>
      <dgm:t>
        <a:bodyPr/>
        <a:lstStyle/>
        <a:p>
          <a:r>
            <a:rPr lang="en-US" dirty="0" smtClean="0"/>
            <a:t>Improve</a:t>
          </a:r>
          <a:endParaRPr lang="en-US" dirty="0"/>
        </a:p>
      </dgm:t>
    </dgm:pt>
    <dgm:pt modelId="{CE44ADDC-7E1D-AF47-92CC-B13BEE1C76DD}" type="parTrans" cxnId="{1F34FE26-4D2D-B145-9D05-1E12BBE75169}">
      <dgm:prSet/>
      <dgm:spPr/>
      <dgm:t>
        <a:bodyPr/>
        <a:lstStyle/>
        <a:p>
          <a:endParaRPr lang="en-US"/>
        </a:p>
      </dgm:t>
    </dgm:pt>
    <dgm:pt modelId="{670CE4E0-0A72-9E47-84E1-0DA2C57508AF}" type="sibTrans" cxnId="{1F34FE26-4D2D-B145-9D05-1E12BBE75169}">
      <dgm:prSet/>
      <dgm:spPr/>
      <dgm:t>
        <a:bodyPr/>
        <a:lstStyle/>
        <a:p>
          <a:endParaRPr lang="en-US"/>
        </a:p>
      </dgm:t>
    </dgm:pt>
    <dgm:pt modelId="{D61C6714-2328-274E-B939-F75852A0CF92}" type="pres">
      <dgm:prSet presAssocID="{2122C894-2850-6D44-8E7C-D5AC3A83E85B}" presName="compositeShape" presStyleCnt="0">
        <dgm:presLayoutVars>
          <dgm:dir/>
          <dgm:resizeHandles/>
        </dgm:presLayoutVars>
      </dgm:prSet>
      <dgm:spPr/>
    </dgm:pt>
    <dgm:pt modelId="{F03371C5-E2DD-7A46-9B46-AB3E40B90C3E}" type="pres">
      <dgm:prSet presAssocID="{2122C894-2850-6D44-8E7C-D5AC3A83E85B}" presName="pyramid" presStyleLbl="node1" presStyleIdx="0" presStyleCnt="1"/>
      <dgm:spPr/>
    </dgm:pt>
    <dgm:pt modelId="{2B3221F8-7C1D-E54E-BCF5-8F740EE5F41F}" type="pres">
      <dgm:prSet presAssocID="{2122C894-2850-6D44-8E7C-D5AC3A83E85B}" presName="theList" presStyleCnt="0"/>
      <dgm:spPr/>
    </dgm:pt>
    <dgm:pt modelId="{446C9904-76FD-924E-B56E-209CBE334EB0}" type="pres">
      <dgm:prSet presAssocID="{15EAC227-D71B-9246-B1DE-068E6EC2005E}" presName="aNode" presStyleLbl="f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330F53-B5C0-DD4C-8C6B-465855045E18}" type="pres">
      <dgm:prSet presAssocID="{15EAC227-D71B-9246-B1DE-068E6EC2005E}" presName="aSpace" presStyleCnt="0"/>
      <dgm:spPr/>
    </dgm:pt>
    <dgm:pt modelId="{4D65543F-DA6D-C949-ACE7-03A972496DBD}" type="pres">
      <dgm:prSet presAssocID="{4B5B74A9-F3BE-8648-AB60-395B572B3D1F}" presName="aNode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CAAC71-AF2A-A64D-8BF9-CD1462804869}" type="pres">
      <dgm:prSet presAssocID="{4B5B74A9-F3BE-8648-AB60-395B572B3D1F}" presName="aSpace" presStyleCnt="0"/>
      <dgm:spPr/>
    </dgm:pt>
    <dgm:pt modelId="{4FD7846A-C5DE-114F-9BE2-9A592915E321}" type="pres">
      <dgm:prSet presAssocID="{DA53FB25-F7CC-304B-BE1D-D50B0B4CA1EC}" presName="aNode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3768AE-D766-0B4C-9129-34FBAB46335F}" type="pres">
      <dgm:prSet presAssocID="{DA53FB25-F7CC-304B-BE1D-D50B0B4CA1EC}" presName="aSpace" presStyleCnt="0"/>
      <dgm:spPr/>
    </dgm:pt>
    <dgm:pt modelId="{DFCF6923-ADCB-EA45-8700-7D2E564479F9}" type="pres">
      <dgm:prSet presAssocID="{243CB309-3A7D-F540-A628-497E252FBBB2}" presName="aNode" presStyleLbl="f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3EA67C-8B93-9347-A9FC-A0E572B23E16}" type="pres">
      <dgm:prSet presAssocID="{243CB309-3A7D-F540-A628-497E252FBBB2}" presName="aSpace" presStyleCnt="0"/>
      <dgm:spPr/>
    </dgm:pt>
    <dgm:pt modelId="{B3E4CB01-0A04-F947-83E6-9C522678B5E5}" type="pres">
      <dgm:prSet presAssocID="{9728B92D-F0B6-7C40-834C-B18CBC5D2840}" presName="aNode" presStyleLbl="f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B2393E-D4BB-694F-9AC9-AA41AFBDB4B4}" type="pres">
      <dgm:prSet presAssocID="{9728B92D-F0B6-7C40-834C-B18CBC5D2840}" presName="aSpace" presStyleCnt="0"/>
      <dgm:spPr/>
    </dgm:pt>
    <dgm:pt modelId="{8C5BEF30-53BF-7848-B539-50B47F986C7D}" type="pres">
      <dgm:prSet presAssocID="{5EC79C52-414E-3340-B481-C7FEA80A0DBD}" presName="aNode" presStyleLbl="fg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6D4F28-3EF3-4D44-9DA2-F922F93A877E}" type="pres">
      <dgm:prSet presAssocID="{5EC79C52-414E-3340-B481-C7FEA80A0DBD}" presName="aSpace" presStyleCnt="0"/>
      <dgm:spPr/>
    </dgm:pt>
  </dgm:ptLst>
  <dgm:cxnLst>
    <dgm:cxn modelId="{0010D4E7-F16C-6B4D-8C24-CDFBADFD92ED}" type="presOf" srcId="{DA53FB25-F7CC-304B-BE1D-D50B0B4CA1EC}" destId="{4FD7846A-C5DE-114F-9BE2-9A592915E321}" srcOrd="0" destOrd="0" presId="urn:microsoft.com/office/officeart/2005/8/layout/pyramid2"/>
    <dgm:cxn modelId="{F6C989EB-CEAE-C847-AE2A-81FA78DD3919}" type="presOf" srcId="{2122C894-2850-6D44-8E7C-D5AC3A83E85B}" destId="{D61C6714-2328-274E-B939-F75852A0CF92}" srcOrd="0" destOrd="0" presId="urn:microsoft.com/office/officeart/2005/8/layout/pyramid2"/>
    <dgm:cxn modelId="{6EB374E3-B79C-1D46-B26A-9B47B6D569E9}" type="presOf" srcId="{9728B92D-F0B6-7C40-834C-B18CBC5D2840}" destId="{B3E4CB01-0A04-F947-83E6-9C522678B5E5}" srcOrd="0" destOrd="0" presId="urn:microsoft.com/office/officeart/2005/8/layout/pyramid2"/>
    <dgm:cxn modelId="{1F34FE26-4D2D-B145-9D05-1E12BBE75169}" srcId="{2122C894-2850-6D44-8E7C-D5AC3A83E85B}" destId="{5EC79C52-414E-3340-B481-C7FEA80A0DBD}" srcOrd="5" destOrd="0" parTransId="{CE44ADDC-7E1D-AF47-92CC-B13BEE1C76DD}" sibTransId="{670CE4E0-0A72-9E47-84E1-0DA2C57508AF}"/>
    <dgm:cxn modelId="{6ECD1649-1717-964D-B7EC-1C2D6C7491C6}" srcId="{2122C894-2850-6D44-8E7C-D5AC3A83E85B}" destId="{15EAC227-D71B-9246-B1DE-068E6EC2005E}" srcOrd="0" destOrd="0" parTransId="{A334BFF8-AB38-E14D-8A89-D071373F73B8}" sibTransId="{77F771F1-9DE0-6449-80F5-9435C887B433}"/>
    <dgm:cxn modelId="{B7C9EEF8-72BB-124B-AFA3-1A79A7B52B17}" srcId="{2122C894-2850-6D44-8E7C-D5AC3A83E85B}" destId="{9728B92D-F0B6-7C40-834C-B18CBC5D2840}" srcOrd="4" destOrd="0" parTransId="{26F94ADF-1B9C-8441-BF8B-F52F27C45F4A}" sibTransId="{7350A747-4F7E-454F-90AF-00A53024A6C2}"/>
    <dgm:cxn modelId="{EFA084B3-1458-A548-AF53-EE9E169DF88B}" type="presOf" srcId="{15EAC227-D71B-9246-B1DE-068E6EC2005E}" destId="{446C9904-76FD-924E-B56E-209CBE334EB0}" srcOrd="0" destOrd="0" presId="urn:microsoft.com/office/officeart/2005/8/layout/pyramid2"/>
    <dgm:cxn modelId="{942456A1-827F-634F-AEEB-D4D34141E066}" srcId="{2122C894-2850-6D44-8E7C-D5AC3A83E85B}" destId="{DA53FB25-F7CC-304B-BE1D-D50B0B4CA1EC}" srcOrd="2" destOrd="0" parTransId="{21EF5608-FD2B-CF4E-B103-9B41153A70A0}" sibTransId="{70762DC7-95D9-8E48-9359-5925E33DF48F}"/>
    <dgm:cxn modelId="{72816395-4ED1-1B4D-B23D-95A9EFBC2CFD}" type="presOf" srcId="{243CB309-3A7D-F540-A628-497E252FBBB2}" destId="{DFCF6923-ADCB-EA45-8700-7D2E564479F9}" srcOrd="0" destOrd="0" presId="urn:microsoft.com/office/officeart/2005/8/layout/pyramid2"/>
    <dgm:cxn modelId="{A0F2C5E0-646A-6146-8590-194C8215372E}" srcId="{2122C894-2850-6D44-8E7C-D5AC3A83E85B}" destId="{4B5B74A9-F3BE-8648-AB60-395B572B3D1F}" srcOrd="1" destOrd="0" parTransId="{F386B7E9-68D8-974A-B862-B25A6555C28F}" sibTransId="{F70FF9C2-F274-164B-8B78-D0CCC9666AAB}"/>
    <dgm:cxn modelId="{1BA35EAF-3938-624D-AAA0-C40AFA59C793}" srcId="{2122C894-2850-6D44-8E7C-D5AC3A83E85B}" destId="{243CB309-3A7D-F540-A628-497E252FBBB2}" srcOrd="3" destOrd="0" parTransId="{44C20BB4-D2F3-4B49-ACFC-84F2D29C4A27}" sibTransId="{13CFA66D-84FC-0947-BF96-6E1363FBADB1}"/>
    <dgm:cxn modelId="{8FFFDD58-C2D5-6A49-8198-845A2CCDA3E1}" type="presOf" srcId="{4B5B74A9-F3BE-8648-AB60-395B572B3D1F}" destId="{4D65543F-DA6D-C949-ACE7-03A972496DBD}" srcOrd="0" destOrd="0" presId="urn:microsoft.com/office/officeart/2005/8/layout/pyramid2"/>
    <dgm:cxn modelId="{FF76950F-F0B0-C344-A0F7-D1664ADD45BB}" type="presOf" srcId="{5EC79C52-414E-3340-B481-C7FEA80A0DBD}" destId="{8C5BEF30-53BF-7848-B539-50B47F986C7D}" srcOrd="0" destOrd="0" presId="urn:microsoft.com/office/officeart/2005/8/layout/pyramid2"/>
    <dgm:cxn modelId="{1B3A440B-D0E8-F447-8415-4990D4BB2796}" type="presParOf" srcId="{D61C6714-2328-274E-B939-F75852A0CF92}" destId="{F03371C5-E2DD-7A46-9B46-AB3E40B90C3E}" srcOrd="0" destOrd="0" presId="urn:microsoft.com/office/officeart/2005/8/layout/pyramid2"/>
    <dgm:cxn modelId="{34B187C8-DDE2-3E48-98CD-D3BC5C8BEB9E}" type="presParOf" srcId="{D61C6714-2328-274E-B939-F75852A0CF92}" destId="{2B3221F8-7C1D-E54E-BCF5-8F740EE5F41F}" srcOrd="1" destOrd="0" presId="urn:microsoft.com/office/officeart/2005/8/layout/pyramid2"/>
    <dgm:cxn modelId="{FDC6B59B-C68B-9E4F-A74E-EA3A856BB333}" type="presParOf" srcId="{2B3221F8-7C1D-E54E-BCF5-8F740EE5F41F}" destId="{446C9904-76FD-924E-B56E-209CBE334EB0}" srcOrd="0" destOrd="0" presId="urn:microsoft.com/office/officeart/2005/8/layout/pyramid2"/>
    <dgm:cxn modelId="{D641461F-9284-C84A-BFF4-5F59C3F41CA0}" type="presParOf" srcId="{2B3221F8-7C1D-E54E-BCF5-8F740EE5F41F}" destId="{E6330F53-B5C0-DD4C-8C6B-465855045E18}" srcOrd="1" destOrd="0" presId="urn:microsoft.com/office/officeart/2005/8/layout/pyramid2"/>
    <dgm:cxn modelId="{11E43AA3-1A20-724D-B8EA-B7967BC71F19}" type="presParOf" srcId="{2B3221F8-7C1D-E54E-BCF5-8F740EE5F41F}" destId="{4D65543F-DA6D-C949-ACE7-03A972496DBD}" srcOrd="2" destOrd="0" presId="urn:microsoft.com/office/officeart/2005/8/layout/pyramid2"/>
    <dgm:cxn modelId="{F93A2DCD-1E9C-694A-AF46-8ADD888C667B}" type="presParOf" srcId="{2B3221F8-7C1D-E54E-BCF5-8F740EE5F41F}" destId="{8DCAAC71-AF2A-A64D-8BF9-CD1462804869}" srcOrd="3" destOrd="0" presId="urn:microsoft.com/office/officeart/2005/8/layout/pyramid2"/>
    <dgm:cxn modelId="{6C108C8C-1DB3-CC44-8FC1-067171D68FE2}" type="presParOf" srcId="{2B3221F8-7C1D-E54E-BCF5-8F740EE5F41F}" destId="{4FD7846A-C5DE-114F-9BE2-9A592915E321}" srcOrd="4" destOrd="0" presId="urn:microsoft.com/office/officeart/2005/8/layout/pyramid2"/>
    <dgm:cxn modelId="{269DC4A2-DF25-F745-BB52-E01A88B7B0B2}" type="presParOf" srcId="{2B3221F8-7C1D-E54E-BCF5-8F740EE5F41F}" destId="{913768AE-D766-0B4C-9129-34FBAB46335F}" srcOrd="5" destOrd="0" presId="urn:microsoft.com/office/officeart/2005/8/layout/pyramid2"/>
    <dgm:cxn modelId="{9B248C07-09F1-6042-9E73-1A64E3D7E4A1}" type="presParOf" srcId="{2B3221F8-7C1D-E54E-BCF5-8F740EE5F41F}" destId="{DFCF6923-ADCB-EA45-8700-7D2E564479F9}" srcOrd="6" destOrd="0" presId="urn:microsoft.com/office/officeart/2005/8/layout/pyramid2"/>
    <dgm:cxn modelId="{E2AB34DE-EB2D-8743-8D02-3869D0B92348}" type="presParOf" srcId="{2B3221F8-7C1D-E54E-BCF5-8F740EE5F41F}" destId="{1F3EA67C-8B93-9347-A9FC-A0E572B23E16}" srcOrd="7" destOrd="0" presId="urn:microsoft.com/office/officeart/2005/8/layout/pyramid2"/>
    <dgm:cxn modelId="{0B8A33AA-05B3-E548-BAEE-7871D2A0BE0C}" type="presParOf" srcId="{2B3221F8-7C1D-E54E-BCF5-8F740EE5F41F}" destId="{B3E4CB01-0A04-F947-83E6-9C522678B5E5}" srcOrd="8" destOrd="0" presId="urn:microsoft.com/office/officeart/2005/8/layout/pyramid2"/>
    <dgm:cxn modelId="{399AC7A1-D220-6E42-84F2-3AEDCB16DD4F}" type="presParOf" srcId="{2B3221F8-7C1D-E54E-BCF5-8F740EE5F41F}" destId="{D5B2393E-D4BB-694F-9AC9-AA41AFBDB4B4}" srcOrd="9" destOrd="0" presId="urn:microsoft.com/office/officeart/2005/8/layout/pyramid2"/>
    <dgm:cxn modelId="{293A8CAF-6985-8D4E-933A-412FDDE53699}" type="presParOf" srcId="{2B3221F8-7C1D-E54E-BCF5-8F740EE5F41F}" destId="{8C5BEF30-53BF-7848-B539-50B47F986C7D}" srcOrd="10" destOrd="0" presId="urn:microsoft.com/office/officeart/2005/8/layout/pyramid2"/>
    <dgm:cxn modelId="{46DFC545-80E8-C74C-B488-4630AD993469}" type="presParOf" srcId="{2B3221F8-7C1D-E54E-BCF5-8F740EE5F41F}" destId="{576D4F28-3EF3-4D44-9DA2-F922F93A877E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EE94F745-D6E1-1C4B-BE6B-BA7E93C930AE}" type="doc">
      <dgm:prSet loTypeId="urn:microsoft.com/office/officeart/2005/8/layout/pyramid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5A8108-55F4-0F40-B20B-DB8912513C11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A683BAB1-5D5F-E046-95E7-109283DA5BCF}" type="parTrans" cxnId="{AB3EE232-D359-B940-AD1A-F0A7A249B341}">
      <dgm:prSet/>
      <dgm:spPr/>
      <dgm:t>
        <a:bodyPr/>
        <a:lstStyle/>
        <a:p>
          <a:endParaRPr lang="en-US"/>
        </a:p>
      </dgm:t>
    </dgm:pt>
    <dgm:pt modelId="{B2FF424D-0AC2-3F47-B645-8FC7E2A6B273}" type="sibTrans" cxnId="{AB3EE232-D359-B940-AD1A-F0A7A249B341}">
      <dgm:prSet/>
      <dgm:spPr/>
      <dgm:t>
        <a:bodyPr/>
        <a:lstStyle/>
        <a:p>
          <a:endParaRPr lang="en-US"/>
        </a:p>
      </dgm:t>
    </dgm:pt>
    <dgm:pt modelId="{23A9723D-10AB-2F43-A102-2A60B007792B}">
      <dgm:prSet phldrT="[Text]"/>
      <dgm:spPr/>
      <dgm:t>
        <a:bodyPr/>
        <a:lstStyle/>
        <a:p>
          <a:r>
            <a:rPr lang="en-US" dirty="0" smtClean="0"/>
            <a:t>Prototype</a:t>
          </a:r>
          <a:endParaRPr lang="en-US" dirty="0"/>
        </a:p>
      </dgm:t>
    </dgm:pt>
    <dgm:pt modelId="{E2D63F6A-2B1C-DF4C-84F3-EF88C41267B8}" type="parTrans" cxnId="{E4C94D3A-E762-864F-9D54-6A8C81F77E25}">
      <dgm:prSet/>
      <dgm:spPr/>
      <dgm:t>
        <a:bodyPr/>
        <a:lstStyle/>
        <a:p>
          <a:endParaRPr lang="en-US"/>
        </a:p>
      </dgm:t>
    </dgm:pt>
    <dgm:pt modelId="{908DDB50-4926-1246-B5C2-7A62CFCB9A8B}" type="sibTrans" cxnId="{E4C94D3A-E762-864F-9D54-6A8C81F77E25}">
      <dgm:prSet/>
      <dgm:spPr/>
      <dgm:t>
        <a:bodyPr/>
        <a:lstStyle/>
        <a:p>
          <a:endParaRPr lang="en-US"/>
        </a:p>
      </dgm:t>
    </dgm:pt>
    <dgm:pt modelId="{F3087256-15A7-A444-98AF-31701AF75DFD}">
      <dgm:prSet phldrT="[Text]"/>
      <dgm:spPr/>
      <dgm:t>
        <a:bodyPr/>
        <a:lstStyle/>
        <a:p>
          <a:r>
            <a:rPr lang="en-US" dirty="0" smtClean="0"/>
            <a:t>Ideate</a:t>
          </a:r>
          <a:endParaRPr lang="en-US" dirty="0"/>
        </a:p>
      </dgm:t>
    </dgm:pt>
    <dgm:pt modelId="{ED1B0F60-3717-9840-ADD9-3D61A373DA9E}" type="parTrans" cxnId="{C0DBDA30-4E88-A54D-A994-73DE702324C1}">
      <dgm:prSet/>
      <dgm:spPr/>
      <dgm:t>
        <a:bodyPr/>
        <a:lstStyle/>
        <a:p>
          <a:endParaRPr lang="en-US"/>
        </a:p>
      </dgm:t>
    </dgm:pt>
    <dgm:pt modelId="{851D444A-D6E1-5541-91DC-674E3F53ED05}" type="sibTrans" cxnId="{C0DBDA30-4E88-A54D-A994-73DE702324C1}">
      <dgm:prSet/>
      <dgm:spPr/>
      <dgm:t>
        <a:bodyPr/>
        <a:lstStyle/>
        <a:p>
          <a:endParaRPr lang="en-US"/>
        </a:p>
      </dgm:t>
    </dgm:pt>
    <dgm:pt modelId="{CF9B3806-1974-6648-9947-09C97356A9A9}">
      <dgm:prSet phldrT="[Text]"/>
      <dgm:spPr/>
      <dgm:t>
        <a:bodyPr/>
        <a:lstStyle/>
        <a:p>
          <a:r>
            <a:rPr lang="en-US" dirty="0" smtClean="0"/>
            <a:t>Define</a:t>
          </a:r>
          <a:endParaRPr lang="en-US" dirty="0"/>
        </a:p>
      </dgm:t>
    </dgm:pt>
    <dgm:pt modelId="{B018F7A4-280C-D74D-8382-82D309263EA0}" type="parTrans" cxnId="{1F72108D-B610-C044-86B6-5D2745DEFAD7}">
      <dgm:prSet/>
      <dgm:spPr/>
      <dgm:t>
        <a:bodyPr/>
        <a:lstStyle/>
        <a:p>
          <a:endParaRPr lang="en-US"/>
        </a:p>
      </dgm:t>
    </dgm:pt>
    <dgm:pt modelId="{3A385886-7464-2448-96EF-28E8FBAF2235}" type="sibTrans" cxnId="{1F72108D-B610-C044-86B6-5D2745DEFAD7}">
      <dgm:prSet/>
      <dgm:spPr/>
      <dgm:t>
        <a:bodyPr/>
        <a:lstStyle/>
        <a:p>
          <a:endParaRPr lang="en-US"/>
        </a:p>
      </dgm:t>
    </dgm:pt>
    <dgm:pt modelId="{4305D2B3-CA56-8144-BC02-A5C1CA03AAFF}">
      <dgm:prSet phldrT="[Text]"/>
      <dgm:spPr/>
      <dgm:t>
        <a:bodyPr/>
        <a:lstStyle/>
        <a:p>
          <a:r>
            <a:rPr lang="en-US" dirty="0" smtClean="0"/>
            <a:t>Empathize</a:t>
          </a:r>
          <a:endParaRPr lang="en-US" dirty="0"/>
        </a:p>
      </dgm:t>
    </dgm:pt>
    <dgm:pt modelId="{3CED873B-15C4-304A-B507-EE165B501ECA}" type="parTrans" cxnId="{236A6DF7-48C2-7947-BBA7-E99223553E80}">
      <dgm:prSet/>
      <dgm:spPr/>
      <dgm:t>
        <a:bodyPr/>
        <a:lstStyle/>
        <a:p>
          <a:endParaRPr lang="en-US"/>
        </a:p>
      </dgm:t>
    </dgm:pt>
    <dgm:pt modelId="{DBFF8175-2551-5F45-9B29-144903FF0BE0}" type="sibTrans" cxnId="{236A6DF7-48C2-7947-BBA7-E99223553E80}">
      <dgm:prSet/>
      <dgm:spPr/>
      <dgm:t>
        <a:bodyPr/>
        <a:lstStyle/>
        <a:p>
          <a:endParaRPr lang="en-US"/>
        </a:p>
      </dgm:t>
    </dgm:pt>
    <dgm:pt modelId="{54D6E947-3361-AC4F-94CF-B7F8DAD85C0F}" type="pres">
      <dgm:prSet presAssocID="{EE94F745-D6E1-1C4B-BE6B-BA7E93C930AE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7B38D98-C6E0-D943-ABA9-B35DA6C6EE96}" type="pres">
      <dgm:prSet presAssocID="{EE94F745-D6E1-1C4B-BE6B-BA7E93C930AE}" presName="pyramid" presStyleLbl="node1" presStyleIdx="0" presStyleCnt="1"/>
      <dgm:spPr/>
    </dgm:pt>
    <dgm:pt modelId="{B6EB86E1-F874-234A-BE03-F7BFECC3BCAD}" type="pres">
      <dgm:prSet presAssocID="{EE94F745-D6E1-1C4B-BE6B-BA7E93C930AE}" presName="theList" presStyleCnt="0"/>
      <dgm:spPr/>
    </dgm:pt>
    <dgm:pt modelId="{DD8BB052-F085-AC41-AA7D-00C513E7AF8A}" type="pres">
      <dgm:prSet presAssocID="{475A8108-55F4-0F40-B20B-DB8912513C11}" presName="aNode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B720C5-21C8-4949-90B6-D8C05568BD65}" type="pres">
      <dgm:prSet presAssocID="{475A8108-55F4-0F40-B20B-DB8912513C11}" presName="aSpace" presStyleCnt="0"/>
      <dgm:spPr/>
    </dgm:pt>
    <dgm:pt modelId="{547FCD22-C2E4-5640-85DA-5EBFE1B1A66A}" type="pres">
      <dgm:prSet presAssocID="{23A9723D-10AB-2F43-A102-2A60B007792B}" presName="aNode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1BB1A8-1B64-3843-BB34-6CE353BB4F17}" type="pres">
      <dgm:prSet presAssocID="{23A9723D-10AB-2F43-A102-2A60B007792B}" presName="aSpace" presStyleCnt="0"/>
      <dgm:spPr/>
    </dgm:pt>
    <dgm:pt modelId="{DEBDDBC3-8EB5-A344-A9DE-B137FD95D716}" type="pres">
      <dgm:prSet presAssocID="{F3087256-15A7-A444-98AF-31701AF75DFD}" presName="aNode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1FEE7-3EC6-8842-8888-D08DCDBD5B4B}" type="pres">
      <dgm:prSet presAssocID="{F3087256-15A7-A444-98AF-31701AF75DFD}" presName="aSpace" presStyleCnt="0"/>
      <dgm:spPr/>
    </dgm:pt>
    <dgm:pt modelId="{1791C85C-D6C0-644B-88AF-2B6E19CE770D}" type="pres">
      <dgm:prSet presAssocID="{CF9B3806-1974-6648-9947-09C97356A9A9}" presName="aNode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7D2457-FFEC-4540-8D82-4C241E0809AD}" type="pres">
      <dgm:prSet presAssocID="{CF9B3806-1974-6648-9947-09C97356A9A9}" presName="aSpace" presStyleCnt="0"/>
      <dgm:spPr/>
    </dgm:pt>
    <dgm:pt modelId="{9291C4F7-2527-8948-9C7A-8E8BAEB876EF}" type="pres">
      <dgm:prSet presAssocID="{4305D2B3-CA56-8144-BC02-A5C1CA03AAFF}" presName="aNode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78178-55A7-4141-8BED-BC3CC9CB2FA6}" type="pres">
      <dgm:prSet presAssocID="{4305D2B3-CA56-8144-BC02-A5C1CA03AAFF}" presName="aSpace" presStyleCnt="0"/>
      <dgm:spPr/>
    </dgm:pt>
  </dgm:ptLst>
  <dgm:cxnLst>
    <dgm:cxn modelId="{67E314AC-E05E-454D-828B-B9B69CA72DF8}" type="presOf" srcId="{23A9723D-10AB-2F43-A102-2A60B007792B}" destId="{547FCD22-C2E4-5640-85DA-5EBFE1B1A66A}" srcOrd="0" destOrd="0" presId="urn:microsoft.com/office/officeart/2005/8/layout/pyramid2"/>
    <dgm:cxn modelId="{236A6DF7-48C2-7947-BBA7-E99223553E80}" srcId="{EE94F745-D6E1-1C4B-BE6B-BA7E93C930AE}" destId="{4305D2B3-CA56-8144-BC02-A5C1CA03AAFF}" srcOrd="4" destOrd="0" parTransId="{3CED873B-15C4-304A-B507-EE165B501ECA}" sibTransId="{DBFF8175-2551-5F45-9B29-144903FF0BE0}"/>
    <dgm:cxn modelId="{E4C94D3A-E762-864F-9D54-6A8C81F77E25}" srcId="{EE94F745-D6E1-1C4B-BE6B-BA7E93C930AE}" destId="{23A9723D-10AB-2F43-A102-2A60B007792B}" srcOrd="1" destOrd="0" parTransId="{E2D63F6A-2B1C-DF4C-84F3-EF88C41267B8}" sibTransId="{908DDB50-4926-1246-B5C2-7A62CFCB9A8B}"/>
    <dgm:cxn modelId="{1D65794F-265E-6944-BDB7-C5F289DCE29A}" type="presOf" srcId="{EE94F745-D6E1-1C4B-BE6B-BA7E93C930AE}" destId="{54D6E947-3361-AC4F-94CF-B7F8DAD85C0F}" srcOrd="0" destOrd="0" presId="urn:microsoft.com/office/officeart/2005/8/layout/pyramid2"/>
    <dgm:cxn modelId="{1F72108D-B610-C044-86B6-5D2745DEFAD7}" srcId="{EE94F745-D6E1-1C4B-BE6B-BA7E93C930AE}" destId="{CF9B3806-1974-6648-9947-09C97356A9A9}" srcOrd="3" destOrd="0" parTransId="{B018F7A4-280C-D74D-8382-82D309263EA0}" sibTransId="{3A385886-7464-2448-96EF-28E8FBAF2235}"/>
    <dgm:cxn modelId="{D51062DC-DE12-E94F-A626-F3F9744124F1}" type="presOf" srcId="{F3087256-15A7-A444-98AF-31701AF75DFD}" destId="{DEBDDBC3-8EB5-A344-A9DE-B137FD95D716}" srcOrd="0" destOrd="0" presId="urn:microsoft.com/office/officeart/2005/8/layout/pyramid2"/>
    <dgm:cxn modelId="{E4EF8E38-B560-094D-9D1D-853F7615F51C}" type="presOf" srcId="{4305D2B3-CA56-8144-BC02-A5C1CA03AAFF}" destId="{9291C4F7-2527-8948-9C7A-8E8BAEB876EF}" srcOrd="0" destOrd="0" presId="urn:microsoft.com/office/officeart/2005/8/layout/pyramid2"/>
    <dgm:cxn modelId="{AB3EE232-D359-B940-AD1A-F0A7A249B341}" srcId="{EE94F745-D6E1-1C4B-BE6B-BA7E93C930AE}" destId="{475A8108-55F4-0F40-B20B-DB8912513C11}" srcOrd="0" destOrd="0" parTransId="{A683BAB1-5D5F-E046-95E7-109283DA5BCF}" sibTransId="{B2FF424D-0AC2-3F47-B645-8FC7E2A6B273}"/>
    <dgm:cxn modelId="{64089B1E-ABAE-864C-B34D-F3F00093C931}" type="presOf" srcId="{CF9B3806-1974-6648-9947-09C97356A9A9}" destId="{1791C85C-D6C0-644B-88AF-2B6E19CE770D}" srcOrd="0" destOrd="0" presId="urn:microsoft.com/office/officeart/2005/8/layout/pyramid2"/>
    <dgm:cxn modelId="{C0DBDA30-4E88-A54D-A994-73DE702324C1}" srcId="{EE94F745-D6E1-1C4B-BE6B-BA7E93C930AE}" destId="{F3087256-15A7-A444-98AF-31701AF75DFD}" srcOrd="2" destOrd="0" parTransId="{ED1B0F60-3717-9840-ADD9-3D61A373DA9E}" sibTransId="{851D444A-D6E1-5541-91DC-674E3F53ED05}"/>
    <dgm:cxn modelId="{65554D91-C30A-B146-9FB4-B36CA313032F}" type="presOf" srcId="{475A8108-55F4-0F40-B20B-DB8912513C11}" destId="{DD8BB052-F085-AC41-AA7D-00C513E7AF8A}" srcOrd="0" destOrd="0" presId="urn:microsoft.com/office/officeart/2005/8/layout/pyramid2"/>
    <dgm:cxn modelId="{ADC7396E-7B3D-F64A-A18E-7576DC167272}" type="presParOf" srcId="{54D6E947-3361-AC4F-94CF-B7F8DAD85C0F}" destId="{77B38D98-C6E0-D943-ABA9-B35DA6C6EE96}" srcOrd="0" destOrd="0" presId="urn:microsoft.com/office/officeart/2005/8/layout/pyramid2"/>
    <dgm:cxn modelId="{E1080468-6101-7F46-9CC9-6AFCCDADB078}" type="presParOf" srcId="{54D6E947-3361-AC4F-94CF-B7F8DAD85C0F}" destId="{B6EB86E1-F874-234A-BE03-F7BFECC3BCAD}" srcOrd="1" destOrd="0" presId="urn:microsoft.com/office/officeart/2005/8/layout/pyramid2"/>
    <dgm:cxn modelId="{BADAA693-B386-B44D-A3E2-56D7D968CD81}" type="presParOf" srcId="{B6EB86E1-F874-234A-BE03-F7BFECC3BCAD}" destId="{DD8BB052-F085-AC41-AA7D-00C513E7AF8A}" srcOrd="0" destOrd="0" presId="urn:microsoft.com/office/officeart/2005/8/layout/pyramid2"/>
    <dgm:cxn modelId="{CA6F4666-C26A-FA44-BA6A-5E297A115E76}" type="presParOf" srcId="{B6EB86E1-F874-234A-BE03-F7BFECC3BCAD}" destId="{21B720C5-21C8-4949-90B6-D8C05568BD65}" srcOrd="1" destOrd="0" presId="urn:microsoft.com/office/officeart/2005/8/layout/pyramid2"/>
    <dgm:cxn modelId="{83715CAA-3278-3143-A0C0-70F6BC5950A5}" type="presParOf" srcId="{B6EB86E1-F874-234A-BE03-F7BFECC3BCAD}" destId="{547FCD22-C2E4-5640-85DA-5EBFE1B1A66A}" srcOrd="2" destOrd="0" presId="urn:microsoft.com/office/officeart/2005/8/layout/pyramid2"/>
    <dgm:cxn modelId="{A003F288-262D-B540-A39E-5F62B66414A0}" type="presParOf" srcId="{B6EB86E1-F874-234A-BE03-F7BFECC3BCAD}" destId="{001BB1A8-1B64-3843-BB34-6CE353BB4F17}" srcOrd="3" destOrd="0" presId="urn:microsoft.com/office/officeart/2005/8/layout/pyramid2"/>
    <dgm:cxn modelId="{8CC6ADAC-5AF8-1B42-A4C1-EF73471878C7}" type="presParOf" srcId="{B6EB86E1-F874-234A-BE03-F7BFECC3BCAD}" destId="{DEBDDBC3-8EB5-A344-A9DE-B137FD95D716}" srcOrd="4" destOrd="0" presId="urn:microsoft.com/office/officeart/2005/8/layout/pyramid2"/>
    <dgm:cxn modelId="{0207907A-9B1C-BF40-AA66-7850FA95C6CD}" type="presParOf" srcId="{B6EB86E1-F874-234A-BE03-F7BFECC3BCAD}" destId="{7A21FEE7-3EC6-8842-8888-D08DCDBD5B4B}" srcOrd="5" destOrd="0" presId="urn:microsoft.com/office/officeart/2005/8/layout/pyramid2"/>
    <dgm:cxn modelId="{AF963538-6E1C-BA41-AF5E-113CCE3EFD05}" type="presParOf" srcId="{B6EB86E1-F874-234A-BE03-F7BFECC3BCAD}" destId="{1791C85C-D6C0-644B-88AF-2B6E19CE770D}" srcOrd="6" destOrd="0" presId="urn:microsoft.com/office/officeart/2005/8/layout/pyramid2"/>
    <dgm:cxn modelId="{7C7808AC-A383-2B42-A6C0-E7E731668526}" type="presParOf" srcId="{B6EB86E1-F874-234A-BE03-F7BFECC3BCAD}" destId="{347D2457-FFEC-4540-8D82-4C241E0809AD}" srcOrd="7" destOrd="0" presId="urn:microsoft.com/office/officeart/2005/8/layout/pyramid2"/>
    <dgm:cxn modelId="{1B9503F5-B7DA-E741-9A66-631E102DC2C5}" type="presParOf" srcId="{B6EB86E1-F874-234A-BE03-F7BFECC3BCAD}" destId="{9291C4F7-2527-8948-9C7A-8E8BAEB876EF}" srcOrd="8" destOrd="0" presId="urn:microsoft.com/office/officeart/2005/8/layout/pyramid2"/>
    <dgm:cxn modelId="{7F77EE1D-6A22-DB48-8DB0-EBB0BCD75655}" type="presParOf" srcId="{B6EB86E1-F874-234A-BE03-F7BFECC3BCAD}" destId="{4B178178-55A7-4141-8BED-BC3CC9CB2FA6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D08EFE95-1B84-1D4A-86D7-4CE3A2C446EA}" type="presOf" srcId="{EA437080-775A-E440-8BA5-1F88C7264D28}" destId="{FF0638EA-4E61-BB43-9D39-6D4007732159}" srcOrd="0" destOrd="0" presId="urn:microsoft.com/office/officeart/2005/8/layout/cycle2"/>
    <dgm:cxn modelId="{327B9776-B67E-A64B-83F6-D2D7D7C82FC4}" type="presOf" srcId="{A07814C3-60E0-5245-85B2-95A858DDD30A}" destId="{5E9FAD2F-448D-BC44-847D-AB766E616D68}" srcOrd="0" destOrd="0" presId="urn:microsoft.com/office/officeart/2005/8/layout/cycle2"/>
    <dgm:cxn modelId="{1858E152-D859-BA45-A808-D7F350DC1E01}" type="presOf" srcId="{B084654D-CCAD-3C49-AF16-30D9E7710D84}" destId="{379D60CF-493B-CA45-8DD0-AF3D2159B796}" srcOrd="0" destOrd="0" presId="urn:microsoft.com/office/officeart/2005/8/layout/cycle2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227C3AC5-EF82-EF42-A756-4EDFE7E244BA}" type="presOf" srcId="{94B91B4E-6238-B042-ABFE-EC3A24E1AED4}" destId="{83D2C9BB-B94D-DD4E-AEA2-4B53CD029241}" srcOrd="1" destOrd="0" presId="urn:microsoft.com/office/officeart/2005/8/layout/cycle2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5A0840A4-C50A-6846-A9D9-DA0A5EBFF783}" type="presOf" srcId="{5E6DD69D-12F5-D949-A717-FDA9A920820D}" destId="{C39CD52E-B7FF-7641-8C75-078665F917C5}" srcOrd="0" destOrd="0" presId="urn:microsoft.com/office/officeart/2005/8/layout/cycle2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01A20C57-1522-B045-9A9F-685C09198F87}" type="presOf" srcId="{94B91B4E-6238-B042-ABFE-EC3A24E1AED4}" destId="{C8B1C14B-4AEE-1A41-98AE-789DA0C8E10B}" srcOrd="0" destOrd="0" presId="urn:microsoft.com/office/officeart/2005/8/layout/cycle2"/>
    <dgm:cxn modelId="{6FA0CA03-26A6-0D42-9F11-249395CB0F6C}" type="presOf" srcId="{5E6DD69D-12F5-D949-A717-FDA9A920820D}" destId="{8FD582A9-7CB4-9042-82B5-9CD20A82F666}" srcOrd="1" destOrd="0" presId="urn:microsoft.com/office/officeart/2005/8/layout/cycle2"/>
    <dgm:cxn modelId="{6B26C907-45C2-3A4D-BF88-8C9A23A090B3}" type="presOf" srcId="{0440BDC7-C0E8-2045-B0AD-9DE2BB5C7A31}" destId="{74F4A6F3-7793-CF43-A460-25C6602DDA97}" srcOrd="1" destOrd="0" presId="urn:microsoft.com/office/officeart/2005/8/layout/cycle2"/>
    <dgm:cxn modelId="{E4961468-5CE3-D14B-90AB-DDEB8568B443}" type="presOf" srcId="{EA437080-775A-E440-8BA5-1F88C7264D28}" destId="{43FAA48B-2C43-744B-9DD4-0A43B951C13D}" srcOrd="1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8D4F489B-E347-D541-9A81-B2BD68262B32}" type="presOf" srcId="{0D3C89E9-6931-A543-9295-1FEB823A41DF}" destId="{155C2B6F-5A53-A745-905E-ADA6A7849988}" srcOrd="0" destOrd="0" presId="urn:microsoft.com/office/officeart/2005/8/layout/cycle2"/>
    <dgm:cxn modelId="{F724DC83-0A3F-354E-91ED-45E417C99FE8}" type="presOf" srcId="{C92E3814-6E8F-E24D-A7B8-694A039669F3}" destId="{A210EA93-A1D6-914E-8B66-83A23A98E3B6}" srcOrd="0" destOrd="0" presId="urn:microsoft.com/office/officeart/2005/8/layout/cycle2"/>
    <dgm:cxn modelId="{9A770536-E94A-1840-A225-8C755129378A}" type="presOf" srcId="{C92E3814-6E8F-E24D-A7B8-694A039669F3}" destId="{CCA34A32-AC16-3345-9ACE-EDAC383C0F39}" srcOrd="1" destOrd="0" presId="urn:microsoft.com/office/officeart/2005/8/layout/cycle2"/>
    <dgm:cxn modelId="{1DECAFF3-8A4C-0D45-861D-2879920A9D49}" type="presOf" srcId="{1F6919BE-747E-9746-89DF-6E61AA7BF4ED}" destId="{6CC2E33D-AF8E-1644-8D7B-D353806B4EB3}" srcOrd="0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350DFBAC-4C48-C646-B494-B667D97E3754}" type="presOf" srcId="{C70C3DA1-DF06-524F-9A7E-567C33986358}" destId="{11BE7A70-ED99-AF40-8EE9-107AF5743487}" srcOrd="0" destOrd="0" presId="urn:microsoft.com/office/officeart/2005/8/layout/cycle2"/>
    <dgm:cxn modelId="{F4B32690-8F8D-6F42-ACFC-4DF05E5E5502}" type="presOf" srcId="{A07814C3-60E0-5245-85B2-95A858DDD30A}" destId="{77A53611-1F77-094A-A514-579921B1DC41}" srcOrd="1" destOrd="0" presId="urn:microsoft.com/office/officeart/2005/8/layout/cycle2"/>
    <dgm:cxn modelId="{E8DA423D-CF9B-534D-A986-8F642520D333}" type="presOf" srcId="{C3FE632E-B39E-4546-A825-65E1BAB1A1FD}" destId="{23D03EEE-D014-8745-8902-83C87E40E57B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9B9E7BCE-CE78-F34B-8A36-5F099F663BC2}" type="presOf" srcId="{B6439160-4EA4-3348-8A80-7DC506E97596}" destId="{0CCCB5CD-FE37-504A-858F-DCD1DFB4E662}" srcOrd="0" destOrd="0" presId="urn:microsoft.com/office/officeart/2005/8/layout/cycle2"/>
    <dgm:cxn modelId="{9CAC3F16-5FE9-B44B-9E85-7C0393FA0CD3}" type="presOf" srcId="{22101FC0-12B0-E841-A1E6-C6528EF6005D}" destId="{96683738-9FAC-5342-B765-F6A36B8422B3}" srcOrd="0" destOrd="0" presId="urn:microsoft.com/office/officeart/2005/8/layout/cycle2"/>
    <dgm:cxn modelId="{583286DC-A2B7-7C4E-882B-8E5F5CF51998}" type="presOf" srcId="{0440BDC7-C0E8-2045-B0AD-9DE2BB5C7A31}" destId="{658A81F7-5CEA-0E4C-84EF-BFA66FF81BAB}" srcOrd="0" destOrd="0" presId="urn:microsoft.com/office/officeart/2005/8/layout/cycle2"/>
    <dgm:cxn modelId="{0A968865-4AC4-7A4F-8232-5635CBE51823}" type="presParOf" srcId="{0CCCB5CD-FE37-504A-858F-DCD1DFB4E662}" destId="{6CC2E33D-AF8E-1644-8D7B-D353806B4EB3}" srcOrd="0" destOrd="0" presId="urn:microsoft.com/office/officeart/2005/8/layout/cycle2"/>
    <dgm:cxn modelId="{19EE1BFF-EB69-844C-8D7B-56ABBFEA4A20}" type="presParOf" srcId="{0CCCB5CD-FE37-504A-858F-DCD1DFB4E662}" destId="{658A81F7-5CEA-0E4C-84EF-BFA66FF81BAB}" srcOrd="1" destOrd="0" presId="urn:microsoft.com/office/officeart/2005/8/layout/cycle2"/>
    <dgm:cxn modelId="{C6EE8144-66C4-C44F-A0A2-2AD90842F920}" type="presParOf" srcId="{658A81F7-5CEA-0E4C-84EF-BFA66FF81BAB}" destId="{74F4A6F3-7793-CF43-A460-25C6602DDA97}" srcOrd="0" destOrd="0" presId="urn:microsoft.com/office/officeart/2005/8/layout/cycle2"/>
    <dgm:cxn modelId="{0DCC45C8-5435-8445-A9F6-9D16C9EB80A6}" type="presParOf" srcId="{0CCCB5CD-FE37-504A-858F-DCD1DFB4E662}" destId="{11BE7A70-ED99-AF40-8EE9-107AF5743487}" srcOrd="2" destOrd="0" presId="urn:microsoft.com/office/officeart/2005/8/layout/cycle2"/>
    <dgm:cxn modelId="{881EF422-BBE4-504B-ADC7-D55FFA34FA07}" type="presParOf" srcId="{0CCCB5CD-FE37-504A-858F-DCD1DFB4E662}" destId="{C39CD52E-B7FF-7641-8C75-078665F917C5}" srcOrd="3" destOrd="0" presId="urn:microsoft.com/office/officeart/2005/8/layout/cycle2"/>
    <dgm:cxn modelId="{220FE52B-E169-844E-84ED-0283BFE42DE9}" type="presParOf" srcId="{C39CD52E-B7FF-7641-8C75-078665F917C5}" destId="{8FD582A9-7CB4-9042-82B5-9CD20A82F666}" srcOrd="0" destOrd="0" presId="urn:microsoft.com/office/officeart/2005/8/layout/cycle2"/>
    <dgm:cxn modelId="{2F38BE7A-E350-2F44-9079-5ABC87AC35FE}" type="presParOf" srcId="{0CCCB5CD-FE37-504A-858F-DCD1DFB4E662}" destId="{23D03EEE-D014-8745-8902-83C87E40E57B}" srcOrd="4" destOrd="0" presId="urn:microsoft.com/office/officeart/2005/8/layout/cycle2"/>
    <dgm:cxn modelId="{7E79DF58-10CB-B24C-B106-CD9BCD875A71}" type="presParOf" srcId="{0CCCB5CD-FE37-504A-858F-DCD1DFB4E662}" destId="{FF0638EA-4E61-BB43-9D39-6D4007732159}" srcOrd="5" destOrd="0" presId="urn:microsoft.com/office/officeart/2005/8/layout/cycle2"/>
    <dgm:cxn modelId="{56252B9C-503C-8C48-A86A-1815DEB5335B}" type="presParOf" srcId="{FF0638EA-4E61-BB43-9D39-6D4007732159}" destId="{43FAA48B-2C43-744B-9DD4-0A43B951C13D}" srcOrd="0" destOrd="0" presId="urn:microsoft.com/office/officeart/2005/8/layout/cycle2"/>
    <dgm:cxn modelId="{0DACA6F1-C8A2-A745-8FAD-333B1120FBD0}" type="presParOf" srcId="{0CCCB5CD-FE37-504A-858F-DCD1DFB4E662}" destId="{155C2B6F-5A53-A745-905E-ADA6A7849988}" srcOrd="6" destOrd="0" presId="urn:microsoft.com/office/officeart/2005/8/layout/cycle2"/>
    <dgm:cxn modelId="{D1C1EC03-3510-B64A-9644-1F20966D16BD}" type="presParOf" srcId="{0CCCB5CD-FE37-504A-858F-DCD1DFB4E662}" destId="{A210EA93-A1D6-914E-8B66-83A23A98E3B6}" srcOrd="7" destOrd="0" presId="urn:microsoft.com/office/officeart/2005/8/layout/cycle2"/>
    <dgm:cxn modelId="{F590FC4C-1B77-634F-8DF8-ABF95A66ECA0}" type="presParOf" srcId="{A210EA93-A1D6-914E-8B66-83A23A98E3B6}" destId="{CCA34A32-AC16-3345-9ACE-EDAC383C0F39}" srcOrd="0" destOrd="0" presId="urn:microsoft.com/office/officeart/2005/8/layout/cycle2"/>
    <dgm:cxn modelId="{486F6F7A-12D4-0748-9CF8-0D8FFFD6969E}" type="presParOf" srcId="{0CCCB5CD-FE37-504A-858F-DCD1DFB4E662}" destId="{379D60CF-493B-CA45-8DD0-AF3D2159B796}" srcOrd="8" destOrd="0" presId="urn:microsoft.com/office/officeart/2005/8/layout/cycle2"/>
    <dgm:cxn modelId="{76A106F9-843E-0D42-A8B6-0B76459275C4}" type="presParOf" srcId="{0CCCB5CD-FE37-504A-858F-DCD1DFB4E662}" destId="{5E9FAD2F-448D-BC44-847D-AB766E616D68}" srcOrd="9" destOrd="0" presId="urn:microsoft.com/office/officeart/2005/8/layout/cycle2"/>
    <dgm:cxn modelId="{63773512-D27A-884C-98A5-4A0DB57CB86B}" type="presParOf" srcId="{5E9FAD2F-448D-BC44-847D-AB766E616D68}" destId="{77A53611-1F77-094A-A514-579921B1DC41}" srcOrd="0" destOrd="0" presId="urn:microsoft.com/office/officeart/2005/8/layout/cycle2"/>
    <dgm:cxn modelId="{0B549001-EAFF-7749-ADB6-64E692D0B6FE}" type="presParOf" srcId="{0CCCB5CD-FE37-504A-858F-DCD1DFB4E662}" destId="{96683738-9FAC-5342-B765-F6A36B8422B3}" srcOrd="10" destOrd="0" presId="urn:microsoft.com/office/officeart/2005/8/layout/cycle2"/>
    <dgm:cxn modelId="{F1A35EB8-3AF7-9E47-B739-950EA060853F}" type="presParOf" srcId="{0CCCB5CD-FE37-504A-858F-DCD1DFB4E662}" destId="{C8B1C14B-4AEE-1A41-98AE-789DA0C8E10B}" srcOrd="11" destOrd="0" presId="urn:microsoft.com/office/officeart/2005/8/layout/cycle2"/>
    <dgm:cxn modelId="{6D5AB09A-D116-5E49-9383-6171790DD043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67875443-1C8C-6241-981F-435C181842EE}" type="presOf" srcId="{94B91B4E-6238-B042-ABFE-EC3A24E1AED4}" destId="{83D2C9BB-B94D-DD4E-AEA2-4B53CD029241}" srcOrd="1" destOrd="0" presId="urn:microsoft.com/office/officeart/2005/8/layout/cycle2"/>
    <dgm:cxn modelId="{E877D8B5-BB71-8142-B3AF-D473F31A48C1}" type="presOf" srcId="{5E6DD69D-12F5-D949-A717-FDA9A920820D}" destId="{C39CD52E-B7FF-7641-8C75-078665F917C5}" srcOrd="0" destOrd="0" presId="urn:microsoft.com/office/officeart/2005/8/layout/cycle2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F47E671A-A8AD-5245-ACD2-687EE5BDB753}" type="presOf" srcId="{C70C3DA1-DF06-524F-9A7E-567C33986358}" destId="{11BE7A70-ED99-AF40-8EE9-107AF5743487}" srcOrd="0" destOrd="0" presId="urn:microsoft.com/office/officeart/2005/8/layout/cycle2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A742BC27-7DAC-0143-8D38-465E09CB2BF8}" type="presOf" srcId="{0D3C89E9-6931-A543-9295-1FEB823A41DF}" destId="{155C2B6F-5A53-A745-905E-ADA6A7849988}" srcOrd="0" destOrd="0" presId="urn:microsoft.com/office/officeart/2005/8/layout/cycle2"/>
    <dgm:cxn modelId="{83B521BA-FFAA-B74A-BF4C-6B826D4F29D6}" type="presOf" srcId="{1F6919BE-747E-9746-89DF-6E61AA7BF4ED}" destId="{6CC2E33D-AF8E-1644-8D7B-D353806B4EB3}" srcOrd="0" destOrd="0" presId="urn:microsoft.com/office/officeart/2005/8/layout/cycle2"/>
    <dgm:cxn modelId="{B2CFD5AE-9C73-BB48-A3E7-155954043960}" type="presOf" srcId="{C3FE632E-B39E-4546-A825-65E1BAB1A1FD}" destId="{23D03EEE-D014-8745-8902-83C87E40E57B}" srcOrd="0" destOrd="0" presId="urn:microsoft.com/office/officeart/2005/8/layout/cycle2"/>
    <dgm:cxn modelId="{22A84535-3DEA-7740-9366-29C5C3E0736B}" type="presOf" srcId="{B6439160-4EA4-3348-8A80-7DC506E97596}" destId="{0CCCB5CD-FE37-504A-858F-DCD1DFB4E662}" srcOrd="0" destOrd="0" presId="urn:microsoft.com/office/officeart/2005/8/layout/cycle2"/>
    <dgm:cxn modelId="{98B96ABA-8772-2A4F-9BCC-95F13E9A5C02}" type="presOf" srcId="{C92E3814-6E8F-E24D-A7B8-694A039669F3}" destId="{A210EA93-A1D6-914E-8B66-83A23A98E3B6}" srcOrd="0" destOrd="0" presId="urn:microsoft.com/office/officeart/2005/8/layout/cycle2"/>
    <dgm:cxn modelId="{DAF84300-ABF3-E345-936A-620C6F36EF24}" type="presOf" srcId="{C92E3814-6E8F-E24D-A7B8-694A039669F3}" destId="{CCA34A32-AC16-3345-9ACE-EDAC383C0F39}" srcOrd="1" destOrd="0" presId="urn:microsoft.com/office/officeart/2005/8/layout/cycle2"/>
    <dgm:cxn modelId="{9A30C1F2-08A0-2844-AE54-C92F74E32926}" type="presOf" srcId="{B084654D-CCAD-3C49-AF16-30D9E7710D84}" destId="{379D60CF-493B-CA45-8DD0-AF3D2159B796}" srcOrd="0" destOrd="0" presId="urn:microsoft.com/office/officeart/2005/8/layout/cycle2"/>
    <dgm:cxn modelId="{C56E10F4-8B1B-B444-9851-DECE0E5DB3F4}" type="presOf" srcId="{22101FC0-12B0-E841-A1E6-C6528EF6005D}" destId="{96683738-9FAC-5342-B765-F6A36B8422B3}" srcOrd="0" destOrd="0" presId="urn:microsoft.com/office/officeart/2005/8/layout/cycle2"/>
    <dgm:cxn modelId="{32F23349-A034-AD47-B0E2-98684397A2B8}" type="presOf" srcId="{94B91B4E-6238-B042-ABFE-EC3A24E1AED4}" destId="{C8B1C14B-4AEE-1A41-98AE-789DA0C8E10B}" srcOrd="0" destOrd="0" presId="urn:microsoft.com/office/officeart/2005/8/layout/cycle2"/>
    <dgm:cxn modelId="{9AC66718-85B9-0347-850F-76CD92903D66}" type="presOf" srcId="{EA437080-775A-E440-8BA5-1F88C7264D28}" destId="{FF0638EA-4E61-BB43-9D39-6D4007732159}" srcOrd="0" destOrd="0" presId="urn:microsoft.com/office/officeart/2005/8/layout/cycle2"/>
    <dgm:cxn modelId="{8B0B5BC7-6EFA-E34D-A70D-985BFA432F7F}" type="presOf" srcId="{EA437080-775A-E440-8BA5-1F88C7264D28}" destId="{43FAA48B-2C43-744B-9DD4-0A43B951C13D}" srcOrd="1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3D1C5940-3F90-F74A-B705-CD55A9A65044}" type="presOf" srcId="{0440BDC7-C0E8-2045-B0AD-9DE2BB5C7A31}" destId="{658A81F7-5CEA-0E4C-84EF-BFA66FF81BAB}" srcOrd="0" destOrd="0" presId="urn:microsoft.com/office/officeart/2005/8/layout/cycle2"/>
    <dgm:cxn modelId="{2CDDD431-9D66-F845-8F13-016EE9C617D1}" type="presOf" srcId="{0440BDC7-C0E8-2045-B0AD-9DE2BB5C7A31}" destId="{74F4A6F3-7793-CF43-A460-25C6602DDA97}" srcOrd="1" destOrd="0" presId="urn:microsoft.com/office/officeart/2005/8/layout/cycle2"/>
    <dgm:cxn modelId="{E507E663-272A-BD4C-971D-3E98132C1A12}" type="presOf" srcId="{5E6DD69D-12F5-D949-A717-FDA9A920820D}" destId="{8FD582A9-7CB4-9042-82B5-9CD20A82F666}" srcOrd="1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7E0138F7-61D6-B64E-8EE5-60437AA4CF2F}" type="presOf" srcId="{A07814C3-60E0-5245-85B2-95A858DDD30A}" destId="{5E9FAD2F-448D-BC44-847D-AB766E616D68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0CCF76E8-98E0-C045-AC88-E0E2D9E330A1}" type="presOf" srcId="{A07814C3-60E0-5245-85B2-95A858DDD30A}" destId="{77A53611-1F77-094A-A514-579921B1DC41}" srcOrd="1" destOrd="0" presId="urn:microsoft.com/office/officeart/2005/8/layout/cycle2"/>
    <dgm:cxn modelId="{8B55776C-A0BB-574E-9D34-C10BBB3DA432}" type="presParOf" srcId="{0CCCB5CD-FE37-504A-858F-DCD1DFB4E662}" destId="{6CC2E33D-AF8E-1644-8D7B-D353806B4EB3}" srcOrd="0" destOrd="0" presId="urn:microsoft.com/office/officeart/2005/8/layout/cycle2"/>
    <dgm:cxn modelId="{715BF2C2-5A45-9643-BD48-8F74948CA916}" type="presParOf" srcId="{0CCCB5CD-FE37-504A-858F-DCD1DFB4E662}" destId="{658A81F7-5CEA-0E4C-84EF-BFA66FF81BAB}" srcOrd="1" destOrd="0" presId="urn:microsoft.com/office/officeart/2005/8/layout/cycle2"/>
    <dgm:cxn modelId="{08556F62-1F8E-2F43-8309-DBF00CFCAD82}" type="presParOf" srcId="{658A81F7-5CEA-0E4C-84EF-BFA66FF81BAB}" destId="{74F4A6F3-7793-CF43-A460-25C6602DDA97}" srcOrd="0" destOrd="0" presId="urn:microsoft.com/office/officeart/2005/8/layout/cycle2"/>
    <dgm:cxn modelId="{02D69BA3-C3FA-744A-BBB2-8F7147A3CB88}" type="presParOf" srcId="{0CCCB5CD-FE37-504A-858F-DCD1DFB4E662}" destId="{11BE7A70-ED99-AF40-8EE9-107AF5743487}" srcOrd="2" destOrd="0" presId="urn:microsoft.com/office/officeart/2005/8/layout/cycle2"/>
    <dgm:cxn modelId="{67CFE1F6-1A0C-A844-9040-0785F0CD066C}" type="presParOf" srcId="{0CCCB5CD-FE37-504A-858F-DCD1DFB4E662}" destId="{C39CD52E-B7FF-7641-8C75-078665F917C5}" srcOrd="3" destOrd="0" presId="urn:microsoft.com/office/officeart/2005/8/layout/cycle2"/>
    <dgm:cxn modelId="{F5B854DB-82EE-DC4D-A3D9-AD820155B37F}" type="presParOf" srcId="{C39CD52E-B7FF-7641-8C75-078665F917C5}" destId="{8FD582A9-7CB4-9042-82B5-9CD20A82F666}" srcOrd="0" destOrd="0" presId="urn:microsoft.com/office/officeart/2005/8/layout/cycle2"/>
    <dgm:cxn modelId="{D387F9E7-7AFD-D249-BAFF-0DB14B5E6942}" type="presParOf" srcId="{0CCCB5CD-FE37-504A-858F-DCD1DFB4E662}" destId="{23D03EEE-D014-8745-8902-83C87E40E57B}" srcOrd="4" destOrd="0" presId="urn:microsoft.com/office/officeart/2005/8/layout/cycle2"/>
    <dgm:cxn modelId="{29444F11-ABD3-C048-8890-547B630FC074}" type="presParOf" srcId="{0CCCB5CD-FE37-504A-858F-DCD1DFB4E662}" destId="{FF0638EA-4E61-BB43-9D39-6D4007732159}" srcOrd="5" destOrd="0" presId="urn:microsoft.com/office/officeart/2005/8/layout/cycle2"/>
    <dgm:cxn modelId="{26B7DDF6-9720-454B-9182-B7926BDEC810}" type="presParOf" srcId="{FF0638EA-4E61-BB43-9D39-6D4007732159}" destId="{43FAA48B-2C43-744B-9DD4-0A43B951C13D}" srcOrd="0" destOrd="0" presId="urn:microsoft.com/office/officeart/2005/8/layout/cycle2"/>
    <dgm:cxn modelId="{37375A3D-E80C-4F40-B322-A381A0C648B3}" type="presParOf" srcId="{0CCCB5CD-FE37-504A-858F-DCD1DFB4E662}" destId="{155C2B6F-5A53-A745-905E-ADA6A7849988}" srcOrd="6" destOrd="0" presId="urn:microsoft.com/office/officeart/2005/8/layout/cycle2"/>
    <dgm:cxn modelId="{29D10CF9-2E4B-834A-8A29-0EC70FED6116}" type="presParOf" srcId="{0CCCB5CD-FE37-504A-858F-DCD1DFB4E662}" destId="{A210EA93-A1D6-914E-8B66-83A23A98E3B6}" srcOrd="7" destOrd="0" presId="urn:microsoft.com/office/officeart/2005/8/layout/cycle2"/>
    <dgm:cxn modelId="{A25A1EC6-79B6-344F-BF60-C2B6BC10785A}" type="presParOf" srcId="{A210EA93-A1D6-914E-8B66-83A23A98E3B6}" destId="{CCA34A32-AC16-3345-9ACE-EDAC383C0F39}" srcOrd="0" destOrd="0" presId="urn:microsoft.com/office/officeart/2005/8/layout/cycle2"/>
    <dgm:cxn modelId="{8C71CE62-142C-D944-86B5-03BCD2083299}" type="presParOf" srcId="{0CCCB5CD-FE37-504A-858F-DCD1DFB4E662}" destId="{379D60CF-493B-CA45-8DD0-AF3D2159B796}" srcOrd="8" destOrd="0" presId="urn:microsoft.com/office/officeart/2005/8/layout/cycle2"/>
    <dgm:cxn modelId="{020E889D-4A02-584F-BAED-428A8DDCCC57}" type="presParOf" srcId="{0CCCB5CD-FE37-504A-858F-DCD1DFB4E662}" destId="{5E9FAD2F-448D-BC44-847D-AB766E616D68}" srcOrd="9" destOrd="0" presId="urn:microsoft.com/office/officeart/2005/8/layout/cycle2"/>
    <dgm:cxn modelId="{E8AAE989-5348-B644-9233-ED55FCF36FAA}" type="presParOf" srcId="{5E9FAD2F-448D-BC44-847D-AB766E616D68}" destId="{77A53611-1F77-094A-A514-579921B1DC41}" srcOrd="0" destOrd="0" presId="urn:microsoft.com/office/officeart/2005/8/layout/cycle2"/>
    <dgm:cxn modelId="{2A1A3706-17C7-4843-902F-7BF7568115C5}" type="presParOf" srcId="{0CCCB5CD-FE37-504A-858F-DCD1DFB4E662}" destId="{96683738-9FAC-5342-B765-F6A36B8422B3}" srcOrd="10" destOrd="0" presId="urn:microsoft.com/office/officeart/2005/8/layout/cycle2"/>
    <dgm:cxn modelId="{98D89B27-60C7-7D4D-BE61-2745C0C68D0A}" type="presParOf" srcId="{0CCCB5CD-FE37-504A-858F-DCD1DFB4E662}" destId="{C8B1C14B-4AEE-1A41-98AE-789DA0C8E10B}" srcOrd="11" destOrd="0" presId="urn:microsoft.com/office/officeart/2005/8/layout/cycle2"/>
    <dgm:cxn modelId="{3157B551-2604-DF46-B8F3-8E6DC59E0AF9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B58ADA5D-1A76-5D40-83A8-34A2DF20E0AB}" type="presOf" srcId="{EA437080-775A-E440-8BA5-1F88C7264D28}" destId="{43FAA48B-2C43-744B-9DD4-0A43B951C13D}" srcOrd="1" destOrd="0" presId="urn:microsoft.com/office/officeart/2005/8/layout/cycle2"/>
    <dgm:cxn modelId="{71AA6BC6-6DD7-DA42-9F60-80D387F057D0}" type="presOf" srcId="{C3FE632E-B39E-4546-A825-65E1BAB1A1FD}" destId="{23D03EEE-D014-8745-8902-83C87E40E57B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DC3AC9A6-8D40-5740-86EE-25061A604CBD}" type="presOf" srcId="{C92E3814-6E8F-E24D-A7B8-694A039669F3}" destId="{A210EA93-A1D6-914E-8B66-83A23A98E3B6}" srcOrd="0" destOrd="0" presId="urn:microsoft.com/office/officeart/2005/8/layout/cycle2"/>
    <dgm:cxn modelId="{C83B72AD-354D-6940-A8C4-D1A2B1F0C598}" type="presOf" srcId="{5E6DD69D-12F5-D949-A717-FDA9A920820D}" destId="{C39CD52E-B7FF-7641-8C75-078665F917C5}" srcOrd="0" destOrd="0" presId="urn:microsoft.com/office/officeart/2005/8/layout/cycle2"/>
    <dgm:cxn modelId="{232A271C-11D3-A144-9D73-094E48B61F5D}" type="presOf" srcId="{C70C3DA1-DF06-524F-9A7E-567C33986358}" destId="{11BE7A70-ED99-AF40-8EE9-107AF5743487}" srcOrd="0" destOrd="0" presId="urn:microsoft.com/office/officeart/2005/8/layout/cycle2"/>
    <dgm:cxn modelId="{2ED85F99-842F-4048-A0C1-57268376D911}" type="presOf" srcId="{22101FC0-12B0-E841-A1E6-C6528EF6005D}" destId="{96683738-9FAC-5342-B765-F6A36B8422B3}" srcOrd="0" destOrd="0" presId="urn:microsoft.com/office/officeart/2005/8/layout/cycle2"/>
    <dgm:cxn modelId="{740726EE-3927-2144-8A2C-703D3136E57D}" type="presOf" srcId="{EA437080-775A-E440-8BA5-1F88C7264D28}" destId="{FF0638EA-4E61-BB43-9D39-6D4007732159}" srcOrd="0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E75D0EA6-7DD8-BD4E-8893-3599391BD0BB}" type="presOf" srcId="{5E6DD69D-12F5-D949-A717-FDA9A920820D}" destId="{8FD582A9-7CB4-9042-82B5-9CD20A82F666}" srcOrd="1" destOrd="0" presId="urn:microsoft.com/office/officeart/2005/8/layout/cycle2"/>
    <dgm:cxn modelId="{73ACF0D2-D539-CF4A-8571-D334ECAA8167}" type="presOf" srcId="{B084654D-CCAD-3C49-AF16-30D9E7710D84}" destId="{379D60CF-493B-CA45-8DD0-AF3D2159B796}" srcOrd="0" destOrd="0" presId="urn:microsoft.com/office/officeart/2005/8/layout/cycle2"/>
    <dgm:cxn modelId="{39265234-9108-F14A-8D14-F1F7BD3C09D4}" type="presOf" srcId="{A07814C3-60E0-5245-85B2-95A858DDD30A}" destId="{5E9FAD2F-448D-BC44-847D-AB766E616D68}" srcOrd="0" destOrd="0" presId="urn:microsoft.com/office/officeart/2005/8/layout/cycle2"/>
    <dgm:cxn modelId="{E71E95EF-40B2-7041-AC30-1353FB014493}" type="presOf" srcId="{94B91B4E-6238-B042-ABFE-EC3A24E1AED4}" destId="{83D2C9BB-B94D-DD4E-AEA2-4B53CD029241}" srcOrd="1" destOrd="0" presId="urn:microsoft.com/office/officeart/2005/8/layout/cycle2"/>
    <dgm:cxn modelId="{3B521A0C-FAB4-4047-B2C3-6C45EFFD9EDC}" type="presOf" srcId="{B6439160-4EA4-3348-8A80-7DC506E97596}" destId="{0CCCB5CD-FE37-504A-858F-DCD1DFB4E662}" srcOrd="0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10C31CF0-3473-DD46-848D-29913A57091F}" type="presOf" srcId="{0D3C89E9-6931-A543-9295-1FEB823A41DF}" destId="{155C2B6F-5A53-A745-905E-ADA6A7849988}" srcOrd="0" destOrd="0" presId="urn:microsoft.com/office/officeart/2005/8/layout/cycle2"/>
    <dgm:cxn modelId="{785876FA-7575-F746-B005-589BABF4811D}" type="presOf" srcId="{94B91B4E-6238-B042-ABFE-EC3A24E1AED4}" destId="{C8B1C14B-4AEE-1A41-98AE-789DA0C8E10B}" srcOrd="0" destOrd="0" presId="urn:microsoft.com/office/officeart/2005/8/layout/cycle2"/>
    <dgm:cxn modelId="{56B7D306-1F91-9C4F-B8AC-952F07C246C1}" type="presOf" srcId="{C92E3814-6E8F-E24D-A7B8-694A039669F3}" destId="{CCA34A32-AC16-3345-9ACE-EDAC383C0F39}" srcOrd="1" destOrd="0" presId="urn:microsoft.com/office/officeart/2005/8/layout/cycle2"/>
    <dgm:cxn modelId="{B5C23C23-0B6E-374F-8A96-02FF51E0B4B2}" type="presOf" srcId="{0440BDC7-C0E8-2045-B0AD-9DE2BB5C7A31}" destId="{658A81F7-5CEA-0E4C-84EF-BFA66FF81BAB}" srcOrd="0" destOrd="0" presId="urn:microsoft.com/office/officeart/2005/8/layout/cycle2"/>
    <dgm:cxn modelId="{D41C00FB-B9CD-C54D-BD74-AC64259740DF}" type="presOf" srcId="{A07814C3-60E0-5245-85B2-95A858DDD30A}" destId="{77A53611-1F77-094A-A514-579921B1DC41}" srcOrd="1" destOrd="0" presId="urn:microsoft.com/office/officeart/2005/8/layout/cycle2"/>
    <dgm:cxn modelId="{042EB668-39F5-9243-907D-B3FF05B5F4A5}" type="presOf" srcId="{1F6919BE-747E-9746-89DF-6E61AA7BF4ED}" destId="{6CC2E33D-AF8E-1644-8D7B-D353806B4EB3}" srcOrd="0" destOrd="0" presId="urn:microsoft.com/office/officeart/2005/8/layout/cycle2"/>
    <dgm:cxn modelId="{2CF0C688-E14D-7147-B636-A7914B6C41C8}" type="presOf" srcId="{0440BDC7-C0E8-2045-B0AD-9DE2BB5C7A31}" destId="{74F4A6F3-7793-CF43-A460-25C6602DDA97}" srcOrd="1" destOrd="0" presId="urn:microsoft.com/office/officeart/2005/8/layout/cycle2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552551A0-B1D9-A94D-892A-49B7FC8CA90D}" type="presParOf" srcId="{0CCCB5CD-FE37-504A-858F-DCD1DFB4E662}" destId="{6CC2E33D-AF8E-1644-8D7B-D353806B4EB3}" srcOrd="0" destOrd="0" presId="urn:microsoft.com/office/officeart/2005/8/layout/cycle2"/>
    <dgm:cxn modelId="{939ECCA6-4BCE-C945-A8C4-EADC18A1728F}" type="presParOf" srcId="{0CCCB5CD-FE37-504A-858F-DCD1DFB4E662}" destId="{658A81F7-5CEA-0E4C-84EF-BFA66FF81BAB}" srcOrd="1" destOrd="0" presId="urn:microsoft.com/office/officeart/2005/8/layout/cycle2"/>
    <dgm:cxn modelId="{B05B25C8-B16C-AB4D-BE69-3E17EDCDEE60}" type="presParOf" srcId="{658A81F7-5CEA-0E4C-84EF-BFA66FF81BAB}" destId="{74F4A6F3-7793-CF43-A460-25C6602DDA97}" srcOrd="0" destOrd="0" presId="urn:microsoft.com/office/officeart/2005/8/layout/cycle2"/>
    <dgm:cxn modelId="{CC561BC7-201B-364F-99BA-010407B15A00}" type="presParOf" srcId="{0CCCB5CD-FE37-504A-858F-DCD1DFB4E662}" destId="{11BE7A70-ED99-AF40-8EE9-107AF5743487}" srcOrd="2" destOrd="0" presId="urn:microsoft.com/office/officeart/2005/8/layout/cycle2"/>
    <dgm:cxn modelId="{5E0A7F66-D8F2-6447-9AA5-14A10186B105}" type="presParOf" srcId="{0CCCB5CD-FE37-504A-858F-DCD1DFB4E662}" destId="{C39CD52E-B7FF-7641-8C75-078665F917C5}" srcOrd="3" destOrd="0" presId="urn:microsoft.com/office/officeart/2005/8/layout/cycle2"/>
    <dgm:cxn modelId="{6C0E6D49-61E7-154F-AC90-3A2498D36D1E}" type="presParOf" srcId="{C39CD52E-B7FF-7641-8C75-078665F917C5}" destId="{8FD582A9-7CB4-9042-82B5-9CD20A82F666}" srcOrd="0" destOrd="0" presId="urn:microsoft.com/office/officeart/2005/8/layout/cycle2"/>
    <dgm:cxn modelId="{EFF5E980-3749-2C45-995E-B006510F75CA}" type="presParOf" srcId="{0CCCB5CD-FE37-504A-858F-DCD1DFB4E662}" destId="{23D03EEE-D014-8745-8902-83C87E40E57B}" srcOrd="4" destOrd="0" presId="urn:microsoft.com/office/officeart/2005/8/layout/cycle2"/>
    <dgm:cxn modelId="{EE6A81A2-D934-C64D-B4BF-8231B97451A0}" type="presParOf" srcId="{0CCCB5CD-FE37-504A-858F-DCD1DFB4E662}" destId="{FF0638EA-4E61-BB43-9D39-6D4007732159}" srcOrd="5" destOrd="0" presId="urn:microsoft.com/office/officeart/2005/8/layout/cycle2"/>
    <dgm:cxn modelId="{F43D9664-360B-0543-B509-71E2B8BF84B0}" type="presParOf" srcId="{FF0638EA-4E61-BB43-9D39-6D4007732159}" destId="{43FAA48B-2C43-744B-9DD4-0A43B951C13D}" srcOrd="0" destOrd="0" presId="urn:microsoft.com/office/officeart/2005/8/layout/cycle2"/>
    <dgm:cxn modelId="{05F31FFD-CF70-5745-B32F-A10FC655122A}" type="presParOf" srcId="{0CCCB5CD-FE37-504A-858F-DCD1DFB4E662}" destId="{155C2B6F-5A53-A745-905E-ADA6A7849988}" srcOrd="6" destOrd="0" presId="urn:microsoft.com/office/officeart/2005/8/layout/cycle2"/>
    <dgm:cxn modelId="{14CC3276-D5AC-7446-ACEB-A8F7D19DD86D}" type="presParOf" srcId="{0CCCB5CD-FE37-504A-858F-DCD1DFB4E662}" destId="{A210EA93-A1D6-914E-8B66-83A23A98E3B6}" srcOrd="7" destOrd="0" presId="urn:microsoft.com/office/officeart/2005/8/layout/cycle2"/>
    <dgm:cxn modelId="{5C42469F-190F-6541-B3C7-DAB3E1361C25}" type="presParOf" srcId="{A210EA93-A1D6-914E-8B66-83A23A98E3B6}" destId="{CCA34A32-AC16-3345-9ACE-EDAC383C0F39}" srcOrd="0" destOrd="0" presId="urn:microsoft.com/office/officeart/2005/8/layout/cycle2"/>
    <dgm:cxn modelId="{690D593C-475C-4545-B7EC-734A903591DE}" type="presParOf" srcId="{0CCCB5CD-FE37-504A-858F-DCD1DFB4E662}" destId="{379D60CF-493B-CA45-8DD0-AF3D2159B796}" srcOrd="8" destOrd="0" presId="urn:microsoft.com/office/officeart/2005/8/layout/cycle2"/>
    <dgm:cxn modelId="{AC2A6D6E-5E31-544A-9535-BD73135CF4D7}" type="presParOf" srcId="{0CCCB5CD-FE37-504A-858F-DCD1DFB4E662}" destId="{5E9FAD2F-448D-BC44-847D-AB766E616D68}" srcOrd="9" destOrd="0" presId="urn:microsoft.com/office/officeart/2005/8/layout/cycle2"/>
    <dgm:cxn modelId="{EDFEEBAA-0134-C341-B552-973BBBBDF8A1}" type="presParOf" srcId="{5E9FAD2F-448D-BC44-847D-AB766E616D68}" destId="{77A53611-1F77-094A-A514-579921B1DC41}" srcOrd="0" destOrd="0" presId="urn:microsoft.com/office/officeart/2005/8/layout/cycle2"/>
    <dgm:cxn modelId="{7AC1D04D-5635-6048-8174-F078A46EF079}" type="presParOf" srcId="{0CCCB5CD-FE37-504A-858F-DCD1DFB4E662}" destId="{96683738-9FAC-5342-B765-F6A36B8422B3}" srcOrd="10" destOrd="0" presId="urn:microsoft.com/office/officeart/2005/8/layout/cycle2"/>
    <dgm:cxn modelId="{EA5E99BC-7F57-EF4E-9B3C-7E09F0EC5C13}" type="presParOf" srcId="{0CCCB5CD-FE37-504A-858F-DCD1DFB4E662}" destId="{C8B1C14B-4AEE-1A41-98AE-789DA0C8E10B}" srcOrd="11" destOrd="0" presId="urn:microsoft.com/office/officeart/2005/8/layout/cycle2"/>
    <dgm:cxn modelId="{3BDFE4A5-7D16-4248-B435-E481BBFC058B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47BB0E15-A49D-4F4B-9048-56FFBDE1060C}" type="presOf" srcId="{C92E3814-6E8F-E24D-A7B8-694A039669F3}" destId="{CCA34A32-AC16-3345-9ACE-EDAC383C0F39}" srcOrd="1" destOrd="0" presId="urn:microsoft.com/office/officeart/2005/8/layout/cycle2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58563350-AF99-8740-807F-0668E7EA20D8}" type="presOf" srcId="{0D3C89E9-6931-A543-9295-1FEB823A41DF}" destId="{155C2B6F-5A53-A745-905E-ADA6A7849988}" srcOrd="0" destOrd="0" presId="urn:microsoft.com/office/officeart/2005/8/layout/cycle2"/>
    <dgm:cxn modelId="{302495C8-DFDA-5444-9CEE-596DEDE31029}" type="presOf" srcId="{0440BDC7-C0E8-2045-B0AD-9DE2BB5C7A31}" destId="{74F4A6F3-7793-CF43-A460-25C6602DDA97}" srcOrd="1" destOrd="0" presId="urn:microsoft.com/office/officeart/2005/8/layout/cycle2"/>
    <dgm:cxn modelId="{AFD92F1E-E4C2-4143-85F3-E46D1D40D26D}" type="presOf" srcId="{A07814C3-60E0-5245-85B2-95A858DDD30A}" destId="{77A53611-1F77-094A-A514-579921B1DC41}" srcOrd="1" destOrd="0" presId="urn:microsoft.com/office/officeart/2005/8/layout/cycle2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9B2E442F-6C97-1D4F-907F-2678592AEF29}" type="presOf" srcId="{EA437080-775A-E440-8BA5-1F88C7264D28}" destId="{43FAA48B-2C43-744B-9DD4-0A43B951C13D}" srcOrd="1" destOrd="0" presId="urn:microsoft.com/office/officeart/2005/8/layout/cycle2"/>
    <dgm:cxn modelId="{5A957A54-173B-E648-BC97-670E567B4CF1}" type="presOf" srcId="{5E6DD69D-12F5-D949-A717-FDA9A920820D}" destId="{C39CD52E-B7FF-7641-8C75-078665F917C5}" srcOrd="0" destOrd="0" presId="urn:microsoft.com/office/officeart/2005/8/layout/cycle2"/>
    <dgm:cxn modelId="{F6B31EFE-5FEF-FD4E-AD32-DD2437D60B5F}" type="presOf" srcId="{1F6919BE-747E-9746-89DF-6E61AA7BF4ED}" destId="{6CC2E33D-AF8E-1644-8D7B-D353806B4EB3}" srcOrd="0" destOrd="0" presId="urn:microsoft.com/office/officeart/2005/8/layout/cycle2"/>
    <dgm:cxn modelId="{FE0D8A53-20C5-CA4A-87D5-C495FA5A4F26}" type="presOf" srcId="{C92E3814-6E8F-E24D-A7B8-694A039669F3}" destId="{A210EA93-A1D6-914E-8B66-83A23A98E3B6}" srcOrd="0" destOrd="0" presId="urn:microsoft.com/office/officeart/2005/8/layout/cycle2"/>
    <dgm:cxn modelId="{B22DF959-154B-4E4F-8EE1-578EC1483E79}" type="presOf" srcId="{94B91B4E-6238-B042-ABFE-EC3A24E1AED4}" destId="{83D2C9BB-B94D-DD4E-AEA2-4B53CD029241}" srcOrd="1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D315ACFF-EA14-6947-953A-8D9C93F1EFDF}" type="presOf" srcId="{0440BDC7-C0E8-2045-B0AD-9DE2BB5C7A31}" destId="{658A81F7-5CEA-0E4C-84EF-BFA66FF81BAB}" srcOrd="0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9FDEAECE-A738-284B-BE0E-88BAD5F698CF}" type="presOf" srcId="{EA437080-775A-E440-8BA5-1F88C7264D28}" destId="{FF0638EA-4E61-BB43-9D39-6D4007732159}" srcOrd="0" destOrd="0" presId="urn:microsoft.com/office/officeart/2005/8/layout/cycle2"/>
    <dgm:cxn modelId="{97853C38-903E-8F46-981A-ACB962E58A81}" type="presOf" srcId="{A07814C3-60E0-5245-85B2-95A858DDD30A}" destId="{5E9FAD2F-448D-BC44-847D-AB766E616D68}" srcOrd="0" destOrd="0" presId="urn:microsoft.com/office/officeart/2005/8/layout/cycle2"/>
    <dgm:cxn modelId="{04104B98-1572-A942-A428-65992A97422B}" type="presOf" srcId="{B084654D-CCAD-3C49-AF16-30D9E7710D84}" destId="{379D60CF-493B-CA45-8DD0-AF3D2159B796}" srcOrd="0" destOrd="0" presId="urn:microsoft.com/office/officeart/2005/8/layout/cycle2"/>
    <dgm:cxn modelId="{4F074A8F-22B8-674C-9878-F4F585C95F7A}" type="presOf" srcId="{22101FC0-12B0-E841-A1E6-C6528EF6005D}" destId="{96683738-9FAC-5342-B765-F6A36B8422B3}" srcOrd="0" destOrd="0" presId="urn:microsoft.com/office/officeart/2005/8/layout/cycle2"/>
    <dgm:cxn modelId="{0E1FF122-E50B-5A41-8667-37C1063F50D9}" type="presOf" srcId="{5E6DD69D-12F5-D949-A717-FDA9A920820D}" destId="{8FD582A9-7CB4-9042-82B5-9CD20A82F666}" srcOrd="1" destOrd="0" presId="urn:microsoft.com/office/officeart/2005/8/layout/cycle2"/>
    <dgm:cxn modelId="{616740E4-0A00-7045-BF76-A02185A2057F}" type="presOf" srcId="{B6439160-4EA4-3348-8A80-7DC506E97596}" destId="{0CCCB5CD-FE37-504A-858F-DCD1DFB4E662}" srcOrd="0" destOrd="0" presId="urn:microsoft.com/office/officeart/2005/8/layout/cycle2"/>
    <dgm:cxn modelId="{041FBF71-AB46-E045-A122-25B7F36A69C4}" type="presOf" srcId="{94B91B4E-6238-B042-ABFE-EC3A24E1AED4}" destId="{C8B1C14B-4AEE-1A41-98AE-789DA0C8E10B}" srcOrd="0" destOrd="0" presId="urn:microsoft.com/office/officeart/2005/8/layout/cycle2"/>
    <dgm:cxn modelId="{30D5A51F-11A4-1B43-927B-B12184208942}" type="presOf" srcId="{C70C3DA1-DF06-524F-9A7E-567C33986358}" destId="{11BE7A70-ED99-AF40-8EE9-107AF5743487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A00CE58B-8751-FC49-8D47-19DEFCBABF8C}" type="presOf" srcId="{C3FE632E-B39E-4546-A825-65E1BAB1A1FD}" destId="{23D03EEE-D014-8745-8902-83C87E40E57B}" srcOrd="0" destOrd="0" presId="urn:microsoft.com/office/officeart/2005/8/layout/cycle2"/>
    <dgm:cxn modelId="{F28C2325-452F-FB40-8D9A-153746C362BD}" type="presParOf" srcId="{0CCCB5CD-FE37-504A-858F-DCD1DFB4E662}" destId="{6CC2E33D-AF8E-1644-8D7B-D353806B4EB3}" srcOrd="0" destOrd="0" presId="urn:microsoft.com/office/officeart/2005/8/layout/cycle2"/>
    <dgm:cxn modelId="{3F03E8B1-2B1C-C740-8BEE-C206FE8999EF}" type="presParOf" srcId="{0CCCB5CD-FE37-504A-858F-DCD1DFB4E662}" destId="{658A81F7-5CEA-0E4C-84EF-BFA66FF81BAB}" srcOrd="1" destOrd="0" presId="urn:microsoft.com/office/officeart/2005/8/layout/cycle2"/>
    <dgm:cxn modelId="{8668A52F-35B7-7B4D-8982-DE7C82DCCBFE}" type="presParOf" srcId="{658A81F7-5CEA-0E4C-84EF-BFA66FF81BAB}" destId="{74F4A6F3-7793-CF43-A460-25C6602DDA97}" srcOrd="0" destOrd="0" presId="urn:microsoft.com/office/officeart/2005/8/layout/cycle2"/>
    <dgm:cxn modelId="{C8721085-8164-8B41-8C90-C6669499360F}" type="presParOf" srcId="{0CCCB5CD-FE37-504A-858F-DCD1DFB4E662}" destId="{11BE7A70-ED99-AF40-8EE9-107AF5743487}" srcOrd="2" destOrd="0" presId="urn:microsoft.com/office/officeart/2005/8/layout/cycle2"/>
    <dgm:cxn modelId="{A3BB8C5C-FB0F-5C40-9948-59381A65CD6C}" type="presParOf" srcId="{0CCCB5CD-FE37-504A-858F-DCD1DFB4E662}" destId="{C39CD52E-B7FF-7641-8C75-078665F917C5}" srcOrd="3" destOrd="0" presId="urn:microsoft.com/office/officeart/2005/8/layout/cycle2"/>
    <dgm:cxn modelId="{21E4CA5F-D398-814F-80CC-E54C78A8EFCD}" type="presParOf" srcId="{C39CD52E-B7FF-7641-8C75-078665F917C5}" destId="{8FD582A9-7CB4-9042-82B5-9CD20A82F666}" srcOrd="0" destOrd="0" presId="urn:microsoft.com/office/officeart/2005/8/layout/cycle2"/>
    <dgm:cxn modelId="{5D36977D-EE0C-D545-9299-271154FDDB17}" type="presParOf" srcId="{0CCCB5CD-FE37-504A-858F-DCD1DFB4E662}" destId="{23D03EEE-D014-8745-8902-83C87E40E57B}" srcOrd="4" destOrd="0" presId="urn:microsoft.com/office/officeart/2005/8/layout/cycle2"/>
    <dgm:cxn modelId="{BCA6AD8F-9334-344E-BFF4-DA7B93BB3A52}" type="presParOf" srcId="{0CCCB5CD-FE37-504A-858F-DCD1DFB4E662}" destId="{FF0638EA-4E61-BB43-9D39-6D4007732159}" srcOrd="5" destOrd="0" presId="urn:microsoft.com/office/officeart/2005/8/layout/cycle2"/>
    <dgm:cxn modelId="{CD584A1C-04B9-B446-864F-1E4117E0A866}" type="presParOf" srcId="{FF0638EA-4E61-BB43-9D39-6D4007732159}" destId="{43FAA48B-2C43-744B-9DD4-0A43B951C13D}" srcOrd="0" destOrd="0" presId="urn:microsoft.com/office/officeart/2005/8/layout/cycle2"/>
    <dgm:cxn modelId="{0E3316FF-7595-AA4D-923A-A512D5BEB746}" type="presParOf" srcId="{0CCCB5CD-FE37-504A-858F-DCD1DFB4E662}" destId="{155C2B6F-5A53-A745-905E-ADA6A7849988}" srcOrd="6" destOrd="0" presId="urn:microsoft.com/office/officeart/2005/8/layout/cycle2"/>
    <dgm:cxn modelId="{C8168BF7-C994-6945-BB2E-49676C26BFC6}" type="presParOf" srcId="{0CCCB5CD-FE37-504A-858F-DCD1DFB4E662}" destId="{A210EA93-A1D6-914E-8B66-83A23A98E3B6}" srcOrd="7" destOrd="0" presId="urn:microsoft.com/office/officeart/2005/8/layout/cycle2"/>
    <dgm:cxn modelId="{80A60D24-2F5F-D244-985A-DBF81D586FAF}" type="presParOf" srcId="{A210EA93-A1D6-914E-8B66-83A23A98E3B6}" destId="{CCA34A32-AC16-3345-9ACE-EDAC383C0F39}" srcOrd="0" destOrd="0" presId="urn:microsoft.com/office/officeart/2005/8/layout/cycle2"/>
    <dgm:cxn modelId="{E81D8B4C-ABF1-A146-A9C7-D73F57C8DDF9}" type="presParOf" srcId="{0CCCB5CD-FE37-504A-858F-DCD1DFB4E662}" destId="{379D60CF-493B-CA45-8DD0-AF3D2159B796}" srcOrd="8" destOrd="0" presId="urn:microsoft.com/office/officeart/2005/8/layout/cycle2"/>
    <dgm:cxn modelId="{0A2BA1F6-8DA0-D441-9EAE-775A66669333}" type="presParOf" srcId="{0CCCB5CD-FE37-504A-858F-DCD1DFB4E662}" destId="{5E9FAD2F-448D-BC44-847D-AB766E616D68}" srcOrd="9" destOrd="0" presId="urn:microsoft.com/office/officeart/2005/8/layout/cycle2"/>
    <dgm:cxn modelId="{1616533E-98CD-604E-9ED1-E1C2EFAFE527}" type="presParOf" srcId="{5E9FAD2F-448D-BC44-847D-AB766E616D68}" destId="{77A53611-1F77-094A-A514-579921B1DC41}" srcOrd="0" destOrd="0" presId="urn:microsoft.com/office/officeart/2005/8/layout/cycle2"/>
    <dgm:cxn modelId="{3DA7758F-2DC8-604D-9FF1-B0FCAFE4D242}" type="presParOf" srcId="{0CCCB5CD-FE37-504A-858F-DCD1DFB4E662}" destId="{96683738-9FAC-5342-B765-F6A36B8422B3}" srcOrd="10" destOrd="0" presId="urn:microsoft.com/office/officeart/2005/8/layout/cycle2"/>
    <dgm:cxn modelId="{53B37B08-44FB-5240-90AE-BBCC2C9502F1}" type="presParOf" srcId="{0CCCB5CD-FE37-504A-858F-DCD1DFB4E662}" destId="{C8B1C14B-4AEE-1A41-98AE-789DA0C8E10B}" srcOrd="11" destOrd="0" presId="urn:microsoft.com/office/officeart/2005/8/layout/cycle2"/>
    <dgm:cxn modelId="{501CAC66-6DCE-DA4D-B1DF-95A172FE387D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6A9870C-2877-384B-BAC3-78E6072A6366}" type="doc">
      <dgm:prSet loTypeId="urn:microsoft.com/office/officeart/2005/8/layout/matrix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D0E807-E60A-4748-A890-F30FE3076460}">
      <dgm:prSet phldrT="[Text]"/>
      <dgm:spPr/>
      <dgm:t>
        <a:bodyPr/>
        <a:lstStyle/>
        <a:p>
          <a:r>
            <a:rPr lang="en-US" dirty="0" smtClean="0"/>
            <a:t>Solutions</a:t>
          </a:r>
          <a:endParaRPr lang="en-US" dirty="0"/>
        </a:p>
      </dgm:t>
    </dgm:pt>
    <dgm:pt modelId="{6BAE0639-71C4-A044-99FC-093364E482BE}" type="parTrans" cxnId="{644EDA35-5C2B-9C48-8815-20BA97EABB7A}">
      <dgm:prSet/>
      <dgm:spPr/>
      <dgm:t>
        <a:bodyPr/>
        <a:lstStyle/>
        <a:p>
          <a:endParaRPr lang="en-US"/>
        </a:p>
      </dgm:t>
    </dgm:pt>
    <dgm:pt modelId="{08E95DDA-8734-C645-A5E3-C3A6A48EF78F}" type="sibTrans" cxnId="{644EDA35-5C2B-9C48-8815-20BA97EABB7A}">
      <dgm:prSet/>
      <dgm:spPr/>
      <dgm:t>
        <a:bodyPr/>
        <a:lstStyle/>
        <a:p>
          <a:endParaRPr lang="en-US"/>
        </a:p>
      </dgm:t>
    </dgm:pt>
    <dgm:pt modelId="{BF665DEA-EB55-6944-A648-7FA0046B1B02}">
      <dgm:prSet phldrT="[Text]" custT="1"/>
      <dgm:spPr/>
      <dgm:t>
        <a:bodyPr/>
        <a:lstStyle/>
        <a:p>
          <a:r>
            <a:rPr lang="en-US" sz="3600" dirty="0" smtClean="0"/>
            <a:t>Mass</a:t>
          </a:r>
          <a:endParaRPr lang="en-US" sz="3600" dirty="0"/>
        </a:p>
      </dgm:t>
    </dgm:pt>
    <dgm:pt modelId="{EB98CEF8-73AB-9C4A-AC6E-4F20E035E7F2}" type="parTrans" cxnId="{689BE833-DB6F-9845-B2AC-1CDB70D62027}">
      <dgm:prSet/>
      <dgm:spPr/>
      <dgm:t>
        <a:bodyPr/>
        <a:lstStyle/>
        <a:p>
          <a:endParaRPr lang="en-US"/>
        </a:p>
      </dgm:t>
    </dgm:pt>
    <dgm:pt modelId="{6F2DFE66-ADB3-684A-9A82-2303BD339718}" type="sibTrans" cxnId="{689BE833-DB6F-9845-B2AC-1CDB70D62027}">
      <dgm:prSet/>
      <dgm:spPr/>
      <dgm:t>
        <a:bodyPr/>
        <a:lstStyle/>
        <a:p>
          <a:endParaRPr lang="en-US"/>
        </a:p>
      </dgm:t>
    </dgm:pt>
    <dgm:pt modelId="{836DF508-1CDB-0E4C-8B41-5535B41BD155}">
      <dgm:prSet phldrT="[Text]" custT="1"/>
      <dgm:spPr/>
      <dgm:t>
        <a:bodyPr/>
        <a:lstStyle/>
        <a:p>
          <a:r>
            <a:rPr lang="en-US" sz="3600" dirty="0" smtClean="0"/>
            <a:t>Space</a:t>
          </a:r>
          <a:endParaRPr lang="en-US" sz="3600" dirty="0"/>
        </a:p>
      </dgm:t>
    </dgm:pt>
    <dgm:pt modelId="{FE11025E-3F9A-9A43-A2EE-B0D4CCA65BF0}" type="parTrans" cxnId="{E17F8255-E6C9-274C-9EE7-2546175C1BEF}">
      <dgm:prSet/>
      <dgm:spPr/>
      <dgm:t>
        <a:bodyPr/>
        <a:lstStyle/>
        <a:p>
          <a:endParaRPr lang="en-US"/>
        </a:p>
      </dgm:t>
    </dgm:pt>
    <dgm:pt modelId="{D68370C8-51F8-E344-A139-306E307142ED}" type="sibTrans" cxnId="{E17F8255-E6C9-274C-9EE7-2546175C1BEF}">
      <dgm:prSet/>
      <dgm:spPr/>
      <dgm:t>
        <a:bodyPr/>
        <a:lstStyle/>
        <a:p>
          <a:endParaRPr lang="en-US"/>
        </a:p>
      </dgm:t>
    </dgm:pt>
    <dgm:pt modelId="{5044933D-A35B-FE48-97C2-E4D853913660}">
      <dgm:prSet phldrT="[Text]" custT="1"/>
      <dgm:spPr/>
      <dgm:t>
        <a:bodyPr/>
        <a:lstStyle/>
        <a:p>
          <a:r>
            <a:rPr lang="en-US" sz="3600" dirty="0" smtClean="0"/>
            <a:t>Energy</a:t>
          </a:r>
          <a:endParaRPr lang="en-US" sz="3600" dirty="0"/>
        </a:p>
      </dgm:t>
    </dgm:pt>
    <dgm:pt modelId="{27445C15-63A1-B943-93E4-D10024846646}" type="parTrans" cxnId="{85779FCC-CB82-D94D-A9AB-CCF3B761E0B7}">
      <dgm:prSet/>
      <dgm:spPr/>
      <dgm:t>
        <a:bodyPr/>
        <a:lstStyle/>
        <a:p>
          <a:endParaRPr lang="en-US"/>
        </a:p>
      </dgm:t>
    </dgm:pt>
    <dgm:pt modelId="{5F1CFB58-1C8E-364A-A835-1778121C7A51}" type="sibTrans" cxnId="{85779FCC-CB82-D94D-A9AB-CCF3B761E0B7}">
      <dgm:prSet/>
      <dgm:spPr/>
      <dgm:t>
        <a:bodyPr/>
        <a:lstStyle/>
        <a:p>
          <a:endParaRPr lang="en-US"/>
        </a:p>
      </dgm:t>
    </dgm:pt>
    <dgm:pt modelId="{75DF0ADD-5162-7B48-B822-CA59607D12E9}">
      <dgm:prSet phldrT="[Text]" custT="1"/>
      <dgm:spPr/>
      <dgm:t>
        <a:bodyPr/>
        <a:lstStyle/>
        <a:p>
          <a:r>
            <a:rPr lang="en-US" sz="3600" dirty="0" smtClean="0"/>
            <a:t>Cost</a:t>
          </a:r>
          <a:endParaRPr lang="en-US" sz="3600" dirty="0"/>
        </a:p>
      </dgm:t>
    </dgm:pt>
    <dgm:pt modelId="{2EB71C95-DA59-3848-A6AD-FBDD9239B533}" type="parTrans" cxnId="{A41FD4E4-DEA9-5041-91F9-52A71097A50C}">
      <dgm:prSet/>
      <dgm:spPr/>
      <dgm:t>
        <a:bodyPr/>
        <a:lstStyle/>
        <a:p>
          <a:endParaRPr lang="en-US"/>
        </a:p>
      </dgm:t>
    </dgm:pt>
    <dgm:pt modelId="{FD6C51EA-3D7C-FC4A-8FFC-0DCF8A3AC610}" type="sibTrans" cxnId="{A41FD4E4-DEA9-5041-91F9-52A71097A50C}">
      <dgm:prSet/>
      <dgm:spPr/>
      <dgm:t>
        <a:bodyPr/>
        <a:lstStyle/>
        <a:p>
          <a:endParaRPr lang="en-US"/>
        </a:p>
      </dgm:t>
    </dgm:pt>
    <dgm:pt modelId="{55B2369E-4843-834A-AC69-B98D1E05D537}" type="pres">
      <dgm:prSet presAssocID="{76A9870C-2877-384B-BAC3-78E6072A6366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D41A4A0-B018-E442-A438-A3E802611648}" type="pres">
      <dgm:prSet presAssocID="{76A9870C-2877-384B-BAC3-78E6072A6366}" presName="matrix" presStyleCnt="0"/>
      <dgm:spPr/>
    </dgm:pt>
    <dgm:pt modelId="{2B36F4DA-AC23-A24E-A1A5-E26F0C540649}" type="pres">
      <dgm:prSet presAssocID="{76A9870C-2877-384B-BAC3-78E6072A6366}" presName="tile1" presStyleLbl="node1" presStyleIdx="0" presStyleCnt="4"/>
      <dgm:spPr/>
      <dgm:t>
        <a:bodyPr/>
        <a:lstStyle/>
        <a:p>
          <a:endParaRPr lang="en-US"/>
        </a:p>
      </dgm:t>
    </dgm:pt>
    <dgm:pt modelId="{69D18A4F-1945-5848-8F70-406FFCDD11A5}" type="pres">
      <dgm:prSet presAssocID="{76A9870C-2877-384B-BAC3-78E6072A6366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F476F7-E509-1A44-8BF4-F2185682FFA7}" type="pres">
      <dgm:prSet presAssocID="{76A9870C-2877-384B-BAC3-78E6072A6366}" presName="tile2" presStyleLbl="node1" presStyleIdx="1" presStyleCnt="4"/>
      <dgm:spPr/>
      <dgm:t>
        <a:bodyPr/>
        <a:lstStyle/>
        <a:p>
          <a:endParaRPr lang="en-US"/>
        </a:p>
      </dgm:t>
    </dgm:pt>
    <dgm:pt modelId="{CC01AE18-0AFD-2940-AFBB-E5D84DEA2B88}" type="pres">
      <dgm:prSet presAssocID="{76A9870C-2877-384B-BAC3-78E6072A6366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F28ED1-4CBC-594C-A0EF-68AD0239BB8A}" type="pres">
      <dgm:prSet presAssocID="{76A9870C-2877-384B-BAC3-78E6072A6366}" presName="tile3" presStyleLbl="node1" presStyleIdx="2" presStyleCnt="4"/>
      <dgm:spPr/>
      <dgm:t>
        <a:bodyPr/>
        <a:lstStyle/>
        <a:p>
          <a:endParaRPr lang="en-US"/>
        </a:p>
      </dgm:t>
    </dgm:pt>
    <dgm:pt modelId="{4FBA4536-83D0-E545-A814-57ADC6D10BAE}" type="pres">
      <dgm:prSet presAssocID="{76A9870C-2877-384B-BAC3-78E6072A6366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76E90B-3F6C-714A-A643-A244CFFDDB53}" type="pres">
      <dgm:prSet presAssocID="{76A9870C-2877-384B-BAC3-78E6072A6366}" presName="tile4" presStyleLbl="node1" presStyleIdx="3" presStyleCnt="4"/>
      <dgm:spPr/>
      <dgm:t>
        <a:bodyPr/>
        <a:lstStyle/>
        <a:p>
          <a:endParaRPr lang="en-US"/>
        </a:p>
      </dgm:t>
    </dgm:pt>
    <dgm:pt modelId="{0FC3870E-3A57-A448-8268-795A5B85BE15}" type="pres">
      <dgm:prSet presAssocID="{76A9870C-2877-384B-BAC3-78E6072A6366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33920E-2EAC-F247-88BE-3A707A5A9435}" type="pres">
      <dgm:prSet presAssocID="{76A9870C-2877-384B-BAC3-78E6072A6366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BA839D4A-48FD-114B-8303-E65220F66E44}" type="presOf" srcId="{5044933D-A35B-FE48-97C2-E4D853913660}" destId="{D8F28ED1-4CBC-594C-A0EF-68AD0239BB8A}" srcOrd="0" destOrd="0" presId="urn:microsoft.com/office/officeart/2005/8/layout/matrix1"/>
    <dgm:cxn modelId="{2726C5D2-0020-8C4A-9B7C-6DF3F8A37987}" type="presOf" srcId="{76A9870C-2877-384B-BAC3-78E6072A6366}" destId="{55B2369E-4843-834A-AC69-B98D1E05D537}" srcOrd="0" destOrd="0" presId="urn:microsoft.com/office/officeart/2005/8/layout/matrix1"/>
    <dgm:cxn modelId="{3354FDEF-658C-184B-86EE-312F95C443DF}" type="presOf" srcId="{836DF508-1CDB-0E4C-8B41-5535B41BD155}" destId="{1AF476F7-E509-1A44-8BF4-F2185682FFA7}" srcOrd="0" destOrd="0" presId="urn:microsoft.com/office/officeart/2005/8/layout/matrix1"/>
    <dgm:cxn modelId="{75FC2205-D729-924F-B2DA-C721614D56D7}" type="presOf" srcId="{BF665DEA-EB55-6944-A648-7FA0046B1B02}" destId="{2B36F4DA-AC23-A24E-A1A5-E26F0C540649}" srcOrd="0" destOrd="0" presId="urn:microsoft.com/office/officeart/2005/8/layout/matrix1"/>
    <dgm:cxn modelId="{0A3A7EEE-4E4F-8D47-BFB0-54D87D1C3E68}" type="presOf" srcId="{BF665DEA-EB55-6944-A648-7FA0046B1B02}" destId="{69D18A4F-1945-5848-8F70-406FFCDD11A5}" srcOrd="1" destOrd="0" presId="urn:microsoft.com/office/officeart/2005/8/layout/matrix1"/>
    <dgm:cxn modelId="{B41F9A00-73D6-844A-B7AA-31C6E24C7480}" type="presOf" srcId="{836DF508-1CDB-0E4C-8B41-5535B41BD155}" destId="{CC01AE18-0AFD-2940-AFBB-E5D84DEA2B88}" srcOrd="1" destOrd="0" presId="urn:microsoft.com/office/officeart/2005/8/layout/matrix1"/>
    <dgm:cxn modelId="{C8708F4E-34C6-7A4F-AAB8-F547D9FDE4A7}" type="presOf" srcId="{5044933D-A35B-FE48-97C2-E4D853913660}" destId="{4FBA4536-83D0-E545-A814-57ADC6D10BAE}" srcOrd="1" destOrd="0" presId="urn:microsoft.com/office/officeart/2005/8/layout/matrix1"/>
    <dgm:cxn modelId="{F21A0995-0FDD-844A-A50C-EAC4550D83FB}" type="presOf" srcId="{75DF0ADD-5162-7B48-B822-CA59607D12E9}" destId="{9276E90B-3F6C-714A-A643-A244CFFDDB53}" srcOrd="0" destOrd="0" presId="urn:microsoft.com/office/officeart/2005/8/layout/matrix1"/>
    <dgm:cxn modelId="{689BE833-DB6F-9845-B2AC-1CDB70D62027}" srcId="{FED0E807-E60A-4748-A890-F30FE3076460}" destId="{BF665DEA-EB55-6944-A648-7FA0046B1B02}" srcOrd="0" destOrd="0" parTransId="{EB98CEF8-73AB-9C4A-AC6E-4F20E035E7F2}" sibTransId="{6F2DFE66-ADB3-684A-9A82-2303BD339718}"/>
    <dgm:cxn modelId="{D10C3FE7-6332-964B-8E6A-764946ED6C33}" type="presOf" srcId="{FED0E807-E60A-4748-A890-F30FE3076460}" destId="{2B33920E-2EAC-F247-88BE-3A707A5A9435}" srcOrd="0" destOrd="0" presId="urn:microsoft.com/office/officeart/2005/8/layout/matrix1"/>
    <dgm:cxn modelId="{85779FCC-CB82-D94D-A9AB-CCF3B761E0B7}" srcId="{FED0E807-E60A-4748-A890-F30FE3076460}" destId="{5044933D-A35B-FE48-97C2-E4D853913660}" srcOrd="2" destOrd="0" parTransId="{27445C15-63A1-B943-93E4-D10024846646}" sibTransId="{5F1CFB58-1C8E-364A-A835-1778121C7A51}"/>
    <dgm:cxn modelId="{499A84DB-D52B-954D-B04B-C7449775D1E4}" type="presOf" srcId="{75DF0ADD-5162-7B48-B822-CA59607D12E9}" destId="{0FC3870E-3A57-A448-8268-795A5B85BE15}" srcOrd="1" destOrd="0" presId="urn:microsoft.com/office/officeart/2005/8/layout/matrix1"/>
    <dgm:cxn modelId="{644EDA35-5C2B-9C48-8815-20BA97EABB7A}" srcId="{76A9870C-2877-384B-BAC3-78E6072A6366}" destId="{FED0E807-E60A-4748-A890-F30FE3076460}" srcOrd="0" destOrd="0" parTransId="{6BAE0639-71C4-A044-99FC-093364E482BE}" sibTransId="{08E95DDA-8734-C645-A5E3-C3A6A48EF78F}"/>
    <dgm:cxn modelId="{A41FD4E4-DEA9-5041-91F9-52A71097A50C}" srcId="{FED0E807-E60A-4748-A890-F30FE3076460}" destId="{75DF0ADD-5162-7B48-B822-CA59607D12E9}" srcOrd="3" destOrd="0" parTransId="{2EB71C95-DA59-3848-A6AD-FBDD9239B533}" sibTransId="{FD6C51EA-3D7C-FC4A-8FFC-0DCF8A3AC610}"/>
    <dgm:cxn modelId="{E17F8255-E6C9-274C-9EE7-2546175C1BEF}" srcId="{FED0E807-E60A-4748-A890-F30FE3076460}" destId="{836DF508-1CDB-0E4C-8B41-5535B41BD155}" srcOrd="1" destOrd="0" parTransId="{FE11025E-3F9A-9A43-A2EE-B0D4CCA65BF0}" sibTransId="{D68370C8-51F8-E344-A139-306E307142ED}"/>
    <dgm:cxn modelId="{4E0FCF58-F4CA-6247-9898-DE2961643A69}" type="presParOf" srcId="{55B2369E-4843-834A-AC69-B98D1E05D537}" destId="{BD41A4A0-B018-E442-A438-A3E802611648}" srcOrd="0" destOrd="0" presId="urn:microsoft.com/office/officeart/2005/8/layout/matrix1"/>
    <dgm:cxn modelId="{CE4C6954-D978-1C4C-95C9-260C504D99DE}" type="presParOf" srcId="{BD41A4A0-B018-E442-A438-A3E802611648}" destId="{2B36F4DA-AC23-A24E-A1A5-E26F0C540649}" srcOrd="0" destOrd="0" presId="urn:microsoft.com/office/officeart/2005/8/layout/matrix1"/>
    <dgm:cxn modelId="{A44C4A00-A764-704B-AB21-EAD9FB82651E}" type="presParOf" srcId="{BD41A4A0-B018-E442-A438-A3E802611648}" destId="{69D18A4F-1945-5848-8F70-406FFCDD11A5}" srcOrd="1" destOrd="0" presId="urn:microsoft.com/office/officeart/2005/8/layout/matrix1"/>
    <dgm:cxn modelId="{BF11DA34-4A1C-7746-86EB-C687A26A2381}" type="presParOf" srcId="{BD41A4A0-B018-E442-A438-A3E802611648}" destId="{1AF476F7-E509-1A44-8BF4-F2185682FFA7}" srcOrd="2" destOrd="0" presId="urn:microsoft.com/office/officeart/2005/8/layout/matrix1"/>
    <dgm:cxn modelId="{C8F1630F-B12D-A144-A691-A12E3A434855}" type="presParOf" srcId="{BD41A4A0-B018-E442-A438-A3E802611648}" destId="{CC01AE18-0AFD-2940-AFBB-E5D84DEA2B88}" srcOrd="3" destOrd="0" presId="urn:microsoft.com/office/officeart/2005/8/layout/matrix1"/>
    <dgm:cxn modelId="{D27608F8-1B55-D04C-B566-D938A54D001A}" type="presParOf" srcId="{BD41A4A0-B018-E442-A438-A3E802611648}" destId="{D8F28ED1-4CBC-594C-A0EF-68AD0239BB8A}" srcOrd="4" destOrd="0" presId="urn:microsoft.com/office/officeart/2005/8/layout/matrix1"/>
    <dgm:cxn modelId="{887BD5AF-8BC6-0C4F-900B-30740CAA863D}" type="presParOf" srcId="{BD41A4A0-B018-E442-A438-A3E802611648}" destId="{4FBA4536-83D0-E545-A814-57ADC6D10BAE}" srcOrd="5" destOrd="0" presId="urn:microsoft.com/office/officeart/2005/8/layout/matrix1"/>
    <dgm:cxn modelId="{24F32539-CB2A-5644-880B-58FFFE5F9852}" type="presParOf" srcId="{BD41A4A0-B018-E442-A438-A3E802611648}" destId="{9276E90B-3F6C-714A-A643-A244CFFDDB53}" srcOrd="6" destOrd="0" presId="urn:microsoft.com/office/officeart/2005/8/layout/matrix1"/>
    <dgm:cxn modelId="{DA3F2E1A-DD98-DB45-B124-C3D45939B25C}" type="presParOf" srcId="{BD41A4A0-B018-E442-A438-A3E802611648}" destId="{0FC3870E-3A57-A448-8268-795A5B85BE15}" srcOrd="7" destOrd="0" presId="urn:microsoft.com/office/officeart/2005/8/layout/matrix1"/>
    <dgm:cxn modelId="{D255BB4E-9F8B-D144-8AAC-2DF4C9495ED1}" type="presParOf" srcId="{55B2369E-4843-834A-AC69-B98D1E05D537}" destId="{2B33920E-2EAC-F247-88BE-3A707A5A9435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/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DCF18990-9055-624B-BEE6-4916F28AF836}" type="presOf" srcId="{0440BDC7-C0E8-2045-B0AD-9DE2BB5C7A31}" destId="{74F4A6F3-7793-CF43-A460-25C6602DDA97}" srcOrd="1" destOrd="0" presId="urn:microsoft.com/office/officeart/2005/8/layout/cycle2"/>
    <dgm:cxn modelId="{ED4E1932-833A-9946-A841-8DCD85A8BECA}" type="presOf" srcId="{5E6DD69D-12F5-D949-A717-FDA9A920820D}" destId="{C39CD52E-B7FF-7641-8C75-078665F917C5}" srcOrd="0" destOrd="0" presId="urn:microsoft.com/office/officeart/2005/8/layout/cycle2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53276E0C-C03E-F544-97E5-BC843B5F76D4}" type="presOf" srcId="{1F6919BE-747E-9746-89DF-6E61AA7BF4ED}" destId="{6CC2E33D-AF8E-1644-8D7B-D353806B4EB3}" srcOrd="0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774DAF6F-3204-F647-BDE1-9976B886328B}" type="presOf" srcId="{22101FC0-12B0-E841-A1E6-C6528EF6005D}" destId="{96683738-9FAC-5342-B765-F6A36B8422B3}" srcOrd="0" destOrd="0" presId="urn:microsoft.com/office/officeart/2005/8/layout/cycle2"/>
    <dgm:cxn modelId="{BBB5EFE0-078E-A146-BDED-DCAE8185C352}" type="presOf" srcId="{B084654D-CCAD-3C49-AF16-30D9E7710D84}" destId="{379D60CF-493B-CA45-8DD0-AF3D2159B796}" srcOrd="0" destOrd="0" presId="urn:microsoft.com/office/officeart/2005/8/layout/cycle2"/>
    <dgm:cxn modelId="{7B7C3B16-8293-474B-9755-84B7AE7FA0F0}" type="presOf" srcId="{0440BDC7-C0E8-2045-B0AD-9DE2BB5C7A31}" destId="{658A81F7-5CEA-0E4C-84EF-BFA66FF81BAB}" srcOrd="0" destOrd="0" presId="urn:microsoft.com/office/officeart/2005/8/layout/cycle2"/>
    <dgm:cxn modelId="{A6F34B66-7EE0-DC49-B0E1-DD066E18C72A}" type="presOf" srcId="{EA437080-775A-E440-8BA5-1F88C7264D28}" destId="{43FAA48B-2C43-744B-9DD4-0A43B951C13D}" srcOrd="1" destOrd="0" presId="urn:microsoft.com/office/officeart/2005/8/layout/cycle2"/>
    <dgm:cxn modelId="{7E92A0A8-0924-AD4D-B8C8-9CD9B75B5449}" type="presOf" srcId="{C3FE632E-B39E-4546-A825-65E1BAB1A1FD}" destId="{23D03EEE-D014-8745-8902-83C87E40E57B}" srcOrd="0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727EA165-C52A-964D-88BD-24D23A638B7F}" type="presOf" srcId="{A07814C3-60E0-5245-85B2-95A858DDD30A}" destId="{77A53611-1F77-094A-A514-579921B1DC41}" srcOrd="1" destOrd="0" presId="urn:microsoft.com/office/officeart/2005/8/layout/cycle2"/>
    <dgm:cxn modelId="{6BEE7A33-8A64-DB4C-948C-41363B4AA0DB}" type="presOf" srcId="{A07814C3-60E0-5245-85B2-95A858DDD30A}" destId="{5E9FAD2F-448D-BC44-847D-AB766E616D68}" srcOrd="0" destOrd="0" presId="urn:microsoft.com/office/officeart/2005/8/layout/cycle2"/>
    <dgm:cxn modelId="{40045F40-3FA5-454B-BA61-A5E7466132B9}" type="presOf" srcId="{94B91B4E-6238-B042-ABFE-EC3A24E1AED4}" destId="{C8B1C14B-4AEE-1A41-98AE-789DA0C8E10B}" srcOrd="0" destOrd="0" presId="urn:microsoft.com/office/officeart/2005/8/layout/cycle2"/>
    <dgm:cxn modelId="{35B0E096-9EB4-C943-AF70-1428C0CF5F19}" type="presOf" srcId="{5E6DD69D-12F5-D949-A717-FDA9A920820D}" destId="{8FD582A9-7CB4-9042-82B5-9CD20A82F666}" srcOrd="1" destOrd="0" presId="urn:microsoft.com/office/officeart/2005/8/layout/cycle2"/>
    <dgm:cxn modelId="{C06313DA-4C02-564B-BAE7-C473FFC1CA7E}" type="presOf" srcId="{0D3C89E9-6931-A543-9295-1FEB823A41DF}" destId="{155C2B6F-5A53-A745-905E-ADA6A7849988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1BC195DB-811F-B74E-A3AD-EB38A392EF79}" type="presOf" srcId="{EA437080-775A-E440-8BA5-1F88C7264D28}" destId="{FF0638EA-4E61-BB43-9D39-6D4007732159}" srcOrd="0" destOrd="0" presId="urn:microsoft.com/office/officeart/2005/8/layout/cycle2"/>
    <dgm:cxn modelId="{F0B90401-3849-F144-98C3-80134820D255}" type="presOf" srcId="{B6439160-4EA4-3348-8A80-7DC506E97596}" destId="{0CCCB5CD-FE37-504A-858F-DCD1DFB4E662}" srcOrd="0" destOrd="0" presId="urn:microsoft.com/office/officeart/2005/8/layout/cycle2"/>
    <dgm:cxn modelId="{FB2A8AAF-2900-4F41-AE11-85359DA18F1A}" type="presOf" srcId="{C70C3DA1-DF06-524F-9A7E-567C33986358}" destId="{11BE7A70-ED99-AF40-8EE9-107AF5743487}" srcOrd="0" destOrd="0" presId="urn:microsoft.com/office/officeart/2005/8/layout/cycle2"/>
    <dgm:cxn modelId="{BF09B559-98C4-A94F-832D-1E4B71025CD9}" type="presOf" srcId="{C92E3814-6E8F-E24D-A7B8-694A039669F3}" destId="{CCA34A32-AC16-3345-9ACE-EDAC383C0F39}" srcOrd="1" destOrd="0" presId="urn:microsoft.com/office/officeart/2005/8/layout/cycle2"/>
    <dgm:cxn modelId="{D4D04F04-1B4A-4146-8414-7457BECD4BD9}" type="presOf" srcId="{C92E3814-6E8F-E24D-A7B8-694A039669F3}" destId="{A210EA93-A1D6-914E-8B66-83A23A98E3B6}" srcOrd="0" destOrd="0" presId="urn:microsoft.com/office/officeart/2005/8/layout/cycle2"/>
    <dgm:cxn modelId="{7A38A9A1-380F-2F41-AE58-D2225CC8678A}" type="presOf" srcId="{94B91B4E-6238-B042-ABFE-EC3A24E1AED4}" destId="{83D2C9BB-B94D-DD4E-AEA2-4B53CD029241}" srcOrd="1" destOrd="0" presId="urn:microsoft.com/office/officeart/2005/8/layout/cycle2"/>
    <dgm:cxn modelId="{A1DFB0FD-26AD-6842-BAAE-5C7452D0158A}" type="presParOf" srcId="{0CCCB5CD-FE37-504A-858F-DCD1DFB4E662}" destId="{6CC2E33D-AF8E-1644-8D7B-D353806B4EB3}" srcOrd="0" destOrd="0" presId="urn:microsoft.com/office/officeart/2005/8/layout/cycle2"/>
    <dgm:cxn modelId="{8EB563C9-421D-B047-A5F0-FA00D63EB21A}" type="presParOf" srcId="{0CCCB5CD-FE37-504A-858F-DCD1DFB4E662}" destId="{658A81F7-5CEA-0E4C-84EF-BFA66FF81BAB}" srcOrd="1" destOrd="0" presId="urn:microsoft.com/office/officeart/2005/8/layout/cycle2"/>
    <dgm:cxn modelId="{5560EF1F-1383-F44C-83DB-7DFA6CB3C125}" type="presParOf" srcId="{658A81F7-5CEA-0E4C-84EF-BFA66FF81BAB}" destId="{74F4A6F3-7793-CF43-A460-25C6602DDA97}" srcOrd="0" destOrd="0" presId="urn:microsoft.com/office/officeart/2005/8/layout/cycle2"/>
    <dgm:cxn modelId="{7C5A454E-0309-8644-BA48-79E8FD626445}" type="presParOf" srcId="{0CCCB5CD-FE37-504A-858F-DCD1DFB4E662}" destId="{11BE7A70-ED99-AF40-8EE9-107AF5743487}" srcOrd="2" destOrd="0" presId="urn:microsoft.com/office/officeart/2005/8/layout/cycle2"/>
    <dgm:cxn modelId="{CAA499DA-02B7-7E43-BC52-96164D31637F}" type="presParOf" srcId="{0CCCB5CD-FE37-504A-858F-DCD1DFB4E662}" destId="{C39CD52E-B7FF-7641-8C75-078665F917C5}" srcOrd="3" destOrd="0" presId="urn:microsoft.com/office/officeart/2005/8/layout/cycle2"/>
    <dgm:cxn modelId="{62A0EB61-E975-4D43-BAB4-7D41429DB13A}" type="presParOf" srcId="{C39CD52E-B7FF-7641-8C75-078665F917C5}" destId="{8FD582A9-7CB4-9042-82B5-9CD20A82F666}" srcOrd="0" destOrd="0" presId="urn:microsoft.com/office/officeart/2005/8/layout/cycle2"/>
    <dgm:cxn modelId="{BCFCAD80-0292-5F40-A016-C8E4C99769FF}" type="presParOf" srcId="{0CCCB5CD-FE37-504A-858F-DCD1DFB4E662}" destId="{23D03EEE-D014-8745-8902-83C87E40E57B}" srcOrd="4" destOrd="0" presId="urn:microsoft.com/office/officeart/2005/8/layout/cycle2"/>
    <dgm:cxn modelId="{EC908FF1-9FB8-6148-BE53-9BFE5C84DA45}" type="presParOf" srcId="{0CCCB5CD-FE37-504A-858F-DCD1DFB4E662}" destId="{FF0638EA-4E61-BB43-9D39-6D4007732159}" srcOrd="5" destOrd="0" presId="urn:microsoft.com/office/officeart/2005/8/layout/cycle2"/>
    <dgm:cxn modelId="{8F4E81A6-91B1-594C-8C1F-A559753EEA5A}" type="presParOf" srcId="{FF0638EA-4E61-BB43-9D39-6D4007732159}" destId="{43FAA48B-2C43-744B-9DD4-0A43B951C13D}" srcOrd="0" destOrd="0" presId="urn:microsoft.com/office/officeart/2005/8/layout/cycle2"/>
    <dgm:cxn modelId="{AFF73CEA-1564-1141-86C7-7E08D79FB2C2}" type="presParOf" srcId="{0CCCB5CD-FE37-504A-858F-DCD1DFB4E662}" destId="{155C2B6F-5A53-A745-905E-ADA6A7849988}" srcOrd="6" destOrd="0" presId="urn:microsoft.com/office/officeart/2005/8/layout/cycle2"/>
    <dgm:cxn modelId="{424A76D6-056F-1E4E-8A60-167B49B6ED36}" type="presParOf" srcId="{0CCCB5CD-FE37-504A-858F-DCD1DFB4E662}" destId="{A210EA93-A1D6-914E-8B66-83A23A98E3B6}" srcOrd="7" destOrd="0" presId="urn:microsoft.com/office/officeart/2005/8/layout/cycle2"/>
    <dgm:cxn modelId="{F5353AC9-E47C-0B4C-BD89-087EACA69ADB}" type="presParOf" srcId="{A210EA93-A1D6-914E-8B66-83A23A98E3B6}" destId="{CCA34A32-AC16-3345-9ACE-EDAC383C0F39}" srcOrd="0" destOrd="0" presId="urn:microsoft.com/office/officeart/2005/8/layout/cycle2"/>
    <dgm:cxn modelId="{B05163FD-61B4-3A47-B44B-765E2C9EC7AF}" type="presParOf" srcId="{0CCCB5CD-FE37-504A-858F-DCD1DFB4E662}" destId="{379D60CF-493B-CA45-8DD0-AF3D2159B796}" srcOrd="8" destOrd="0" presId="urn:microsoft.com/office/officeart/2005/8/layout/cycle2"/>
    <dgm:cxn modelId="{1DE37322-BCF6-EA4B-9BF3-55AFC6E9B0DC}" type="presParOf" srcId="{0CCCB5CD-FE37-504A-858F-DCD1DFB4E662}" destId="{5E9FAD2F-448D-BC44-847D-AB766E616D68}" srcOrd="9" destOrd="0" presId="urn:microsoft.com/office/officeart/2005/8/layout/cycle2"/>
    <dgm:cxn modelId="{698E9281-23C4-CD4A-9C83-451B12796C7C}" type="presParOf" srcId="{5E9FAD2F-448D-BC44-847D-AB766E616D68}" destId="{77A53611-1F77-094A-A514-579921B1DC41}" srcOrd="0" destOrd="0" presId="urn:microsoft.com/office/officeart/2005/8/layout/cycle2"/>
    <dgm:cxn modelId="{CDFA2710-C555-D844-A8C5-30F84717D21F}" type="presParOf" srcId="{0CCCB5CD-FE37-504A-858F-DCD1DFB4E662}" destId="{96683738-9FAC-5342-B765-F6A36B8422B3}" srcOrd="10" destOrd="0" presId="urn:microsoft.com/office/officeart/2005/8/layout/cycle2"/>
    <dgm:cxn modelId="{4F995E4C-A5BE-A440-8110-2F124E66B14B}" type="presParOf" srcId="{0CCCB5CD-FE37-504A-858F-DCD1DFB4E662}" destId="{C8B1C14B-4AEE-1A41-98AE-789DA0C8E10B}" srcOrd="11" destOrd="0" presId="urn:microsoft.com/office/officeart/2005/8/layout/cycle2"/>
    <dgm:cxn modelId="{8E4D75A5-F1EA-5442-B5AB-B1549B2B1488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6919BE-747E-9746-89DF-6E61AA7BF4ED}">
      <dgm:prSet phldrT="[Text]" custT="1"/>
      <dgm:spPr/>
      <dgm:t>
        <a:bodyPr/>
        <a:lstStyle/>
        <a:p>
          <a:r>
            <a:rPr lang="en-US" sz="1400" dirty="0" smtClean="0"/>
            <a:t>Need for Product / Service</a:t>
          </a:r>
          <a:endParaRPr lang="en-US" sz="1400" dirty="0"/>
        </a:p>
      </dgm:t>
    </dgm:pt>
    <dgm:pt modelId="{5FD8D030-7203-9547-98F4-95AB1D036A6C}" type="parTrans" cxnId="{EC59E86D-835A-8E4A-B215-09BBA92C333E}">
      <dgm:prSet/>
      <dgm:spPr/>
      <dgm:t>
        <a:bodyPr/>
        <a:lstStyle/>
        <a:p>
          <a:endParaRPr lang="en-US" sz="4000"/>
        </a:p>
      </dgm:t>
    </dgm:pt>
    <dgm:pt modelId="{0440BDC7-C0E8-2045-B0AD-9DE2BB5C7A31}" type="sibTrans" cxnId="{EC59E86D-835A-8E4A-B215-09BBA92C333E}">
      <dgm:prSet custT="1"/>
      <dgm:spPr/>
      <dgm:t>
        <a:bodyPr/>
        <a:lstStyle/>
        <a:p>
          <a:endParaRPr lang="en-US" sz="1200" dirty="0"/>
        </a:p>
      </dgm:t>
    </dgm:pt>
    <dgm:pt modelId="{C70C3DA1-DF06-524F-9A7E-567C33986358}">
      <dgm:prSet phldrT="[Text]" custT="1"/>
      <dgm:spPr/>
      <dgm:t>
        <a:bodyPr/>
        <a:lstStyle/>
        <a:p>
          <a:r>
            <a:rPr lang="en-US" sz="1400" dirty="0" smtClean="0"/>
            <a:t>Problem Definition &amp; Understanding</a:t>
          </a:r>
          <a:endParaRPr lang="en-US" sz="1400" dirty="0"/>
        </a:p>
      </dgm:t>
    </dgm:pt>
    <dgm:pt modelId="{3FCF6289-66FC-0B4D-9B64-41F5592C87D0}" type="parTrans" cxnId="{723D05C0-C05A-8642-960E-2921C0BBA2AC}">
      <dgm:prSet/>
      <dgm:spPr/>
      <dgm:t>
        <a:bodyPr/>
        <a:lstStyle/>
        <a:p>
          <a:endParaRPr lang="en-US" sz="4000"/>
        </a:p>
      </dgm:t>
    </dgm:pt>
    <dgm:pt modelId="{5E6DD69D-12F5-D949-A717-FDA9A920820D}" type="sibTrans" cxnId="{723D05C0-C05A-8642-960E-2921C0BBA2AC}">
      <dgm:prSet custT="1"/>
      <dgm:spPr/>
      <dgm:t>
        <a:bodyPr/>
        <a:lstStyle/>
        <a:p>
          <a:endParaRPr lang="en-US" sz="1200" dirty="0"/>
        </a:p>
      </dgm:t>
    </dgm:pt>
    <dgm:pt modelId="{C3FE632E-B39E-4546-A825-65E1BAB1A1FD}">
      <dgm:prSet phldrT="[Text]" custT="1"/>
      <dgm:spPr/>
      <dgm:t>
        <a:bodyPr/>
        <a:lstStyle/>
        <a:p>
          <a:r>
            <a:rPr lang="en-US" sz="1400" dirty="0" smtClean="0"/>
            <a:t>Research Preparation</a:t>
          </a:r>
          <a:endParaRPr lang="en-US" sz="1400" dirty="0"/>
        </a:p>
      </dgm:t>
    </dgm:pt>
    <dgm:pt modelId="{D4A19D0C-B22E-EE45-8127-0E4C2DB7FA3D}" type="parTrans" cxnId="{FA3C0347-1CDC-9049-9B98-641A6F233E70}">
      <dgm:prSet/>
      <dgm:spPr/>
      <dgm:t>
        <a:bodyPr/>
        <a:lstStyle/>
        <a:p>
          <a:endParaRPr lang="en-US" sz="4000"/>
        </a:p>
      </dgm:t>
    </dgm:pt>
    <dgm:pt modelId="{EA437080-775A-E440-8BA5-1F88C7264D28}" type="sibTrans" cxnId="{FA3C0347-1CDC-9049-9B98-641A6F233E70}">
      <dgm:prSet custT="1"/>
      <dgm:spPr/>
      <dgm:t>
        <a:bodyPr/>
        <a:lstStyle/>
        <a:p>
          <a:endParaRPr lang="en-US" sz="1200" dirty="0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Conceptualization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2E33D-AF8E-1644-8D7B-D353806B4EB3}" type="pres">
      <dgm:prSet presAssocID="{1F6919BE-747E-9746-89DF-6E61AA7BF4E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A81F7-5CEA-0E4C-84EF-BFA66FF81BAB}" type="pres">
      <dgm:prSet presAssocID="{0440BDC7-C0E8-2045-B0AD-9DE2BB5C7A31}" presName="sibTrans" presStyleLbl="sibTrans2D1" presStyleIdx="0" presStyleCnt="6"/>
      <dgm:spPr/>
      <dgm:t>
        <a:bodyPr/>
        <a:lstStyle/>
        <a:p>
          <a:endParaRPr lang="en-US"/>
        </a:p>
      </dgm:t>
    </dgm:pt>
    <dgm:pt modelId="{74F4A6F3-7793-CF43-A460-25C6602DDA97}" type="pres">
      <dgm:prSet presAssocID="{0440BDC7-C0E8-2045-B0AD-9DE2BB5C7A31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1BE7A70-ED99-AF40-8EE9-107AF5743487}" type="pres">
      <dgm:prSet presAssocID="{C70C3DA1-DF06-524F-9A7E-567C3398635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CD52E-B7FF-7641-8C75-078665F917C5}" type="pres">
      <dgm:prSet presAssocID="{5E6DD69D-12F5-D949-A717-FDA9A920820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FD582A9-7CB4-9042-82B5-9CD20A82F666}" type="pres">
      <dgm:prSet presAssocID="{5E6DD69D-12F5-D949-A717-FDA9A920820D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23D03EEE-D014-8745-8902-83C87E40E57B}" type="pres">
      <dgm:prSet presAssocID="{C3FE632E-B39E-4546-A825-65E1BAB1A1F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0638EA-4E61-BB43-9D39-6D4007732159}" type="pres">
      <dgm:prSet presAssocID="{EA437080-775A-E440-8BA5-1F88C7264D28}" presName="sibTrans" presStyleLbl="sibTrans2D1" presStyleIdx="2" presStyleCnt="6"/>
      <dgm:spPr/>
      <dgm:t>
        <a:bodyPr/>
        <a:lstStyle/>
        <a:p>
          <a:endParaRPr lang="en-US"/>
        </a:p>
      </dgm:t>
    </dgm:pt>
    <dgm:pt modelId="{43FAA48B-2C43-744B-9DD4-0A43B951C13D}" type="pres">
      <dgm:prSet presAssocID="{EA437080-775A-E440-8BA5-1F88C7264D28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3" presStyleCnt="6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4" presStyleCnt="6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5" presStyleCnt="6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45B94A06-3A86-4F4D-8AC4-47B78E7D9731}" type="presOf" srcId="{C70C3DA1-DF06-524F-9A7E-567C33986358}" destId="{11BE7A70-ED99-AF40-8EE9-107AF5743487}" srcOrd="0" destOrd="0" presId="urn:microsoft.com/office/officeart/2005/8/layout/cycle2"/>
    <dgm:cxn modelId="{EC59E86D-835A-8E4A-B215-09BBA92C333E}" srcId="{B6439160-4EA4-3348-8A80-7DC506E97596}" destId="{1F6919BE-747E-9746-89DF-6E61AA7BF4ED}" srcOrd="0" destOrd="0" parTransId="{5FD8D030-7203-9547-98F4-95AB1D036A6C}" sibTransId="{0440BDC7-C0E8-2045-B0AD-9DE2BB5C7A31}"/>
    <dgm:cxn modelId="{2D5461E2-45FD-CA48-9721-794E94A629E2}" srcId="{B6439160-4EA4-3348-8A80-7DC506E97596}" destId="{22101FC0-12B0-E841-A1E6-C6528EF6005D}" srcOrd="5" destOrd="0" parTransId="{A3A8FA2B-23DA-EF4A-80BD-0CB1B6FA80E6}" sibTransId="{94B91B4E-6238-B042-ABFE-EC3A24E1AED4}"/>
    <dgm:cxn modelId="{A1615CFF-A63E-7E42-80C2-4178485B6324}" srcId="{B6439160-4EA4-3348-8A80-7DC506E97596}" destId="{B084654D-CCAD-3C49-AF16-30D9E7710D84}" srcOrd="4" destOrd="0" parTransId="{7FE8F5AB-7208-CF4F-B670-8556F8C01711}" sibTransId="{A07814C3-60E0-5245-85B2-95A858DDD30A}"/>
    <dgm:cxn modelId="{4CD8B2D9-6150-0041-BD2E-DC467A025ECD}" type="presOf" srcId="{94B91B4E-6238-B042-ABFE-EC3A24E1AED4}" destId="{83D2C9BB-B94D-DD4E-AEA2-4B53CD029241}" srcOrd="1" destOrd="0" presId="urn:microsoft.com/office/officeart/2005/8/layout/cycle2"/>
    <dgm:cxn modelId="{723D05C0-C05A-8642-960E-2921C0BBA2AC}" srcId="{B6439160-4EA4-3348-8A80-7DC506E97596}" destId="{C70C3DA1-DF06-524F-9A7E-567C33986358}" srcOrd="1" destOrd="0" parTransId="{3FCF6289-66FC-0B4D-9B64-41F5592C87D0}" sibTransId="{5E6DD69D-12F5-D949-A717-FDA9A920820D}"/>
    <dgm:cxn modelId="{CE376D0C-86C2-FF4A-B6BB-9373B3590BA5}" type="presOf" srcId="{C92E3814-6E8F-E24D-A7B8-694A039669F3}" destId="{CCA34A32-AC16-3345-9ACE-EDAC383C0F39}" srcOrd="1" destOrd="0" presId="urn:microsoft.com/office/officeart/2005/8/layout/cycle2"/>
    <dgm:cxn modelId="{CE1AB4D0-8724-9843-91FF-6EF917763269}" type="presOf" srcId="{0440BDC7-C0E8-2045-B0AD-9DE2BB5C7A31}" destId="{658A81F7-5CEA-0E4C-84EF-BFA66FF81BAB}" srcOrd="0" destOrd="0" presId="urn:microsoft.com/office/officeart/2005/8/layout/cycle2"/>
    <dgm:cxn modelId="{89B0D691-4B4F-1341-A97B-B5DE5E4BA8D1}" type="presOf" srcId="{94B91B4E-6238-B042-ABFE-EC3A24E1AED4}" destId="{C8B1C14B-4AEE-1A41-98AE-789DA0C8E10B}" srcOrd="0" destOrd="0" presId="urn:microsoft.com/office/officeart/2005/8/layout/cycle2"/>
    <dgm:cxn modelId="{DBB80DB1-F260-C042-8EF9-FEC089DB6FA3}" type="presOf" srcId="{B6439160-4EA4-3348-8A80-7DC506E97596}" destId="{0CCCB5CD-FE37-504A-858F-DCD1DFB4E662}" srcOrd="0" destOrd="0" presId="urn:microsoft.com/office/officeart/2005/8/layout/cycle2"/>
    <dgm:cxn modelId="{9B3137D8-1D99-5F4A-B224-20DDB4D55BA6}" type="presOf" srcId="{EA437080-775A-E440-8BA5-1F88C7264D28}" destId="{FF0638EA-4E61-BB43-9D39-6D4007732159}" srcOrd="0" destOrd="0" presId="urn:microsoft.com/office/officeart/2005/8/layout/cycle2"/>
    <dgm:cxn modelId="{88C5A21C-DB11-F84F-855A-A5E85197FA8E}" type="presOf" srcId="{A07814C3-60E0-5245-85B2-95A858DDD30A}" destId="{77A53611-1F77-094A-A514-579921B1DC41}" srcOrd="1" destOrd="0" presId="urn:microsoft.com/office/officeart/2005/8/layout/cycle2"/>
    <dgm:cxn modelId="{6C0A7B6A-0A0D-4A45-A70E-543C4F534859}" type="presOf" srcId="{A07814C3-60E0-5245-85B2-95A858DDD30A}" destId="{5E9FAD2F-448D-BC44-847D-AB766E616D68}" srcOrd="0" destOrd="0" presId="urn:microsoft.com/office/officeart/2005/8/layout/cycle2"/>
    <dgm:cxn modelId="{1ACE2631-9D08-A04B-AD15-24AA396C4E30}" type="presOf" srcId="{B084654D-CCAD-3C49-AF16-30D9E7710D84}" destId="{379D60CF-493B-CA45-8DD0-AF3D2159B796}" srcOrd="0" destOrd="0" presId="urn:microsoft.com/office/officeart/2005/8/layout/cycle2"/>
    <dgm:cxn modelId="{FA3C0347-1CDC-9049-9B98-641A6F233E70}" srcId="{B6439160-4EA4-3348-8A80-7DC506E97596}" destId="{C3FE632E-B39E-4546-A825-65E1BAB1A1FD}" srcOrd="2" destOrd="0" parTransId="{D4A19D0C-B22E-EE45-8127-0E4C2DB7FA3D}" sibTransId="{EA437080-775A-E440-8BA5-1F88C7264D28}"/>
    <dgm:cxn modelId="{91D4B8B4-14C9-2C4F-9C3F-5AAF132A0A64}" type="presOf" srcId="{5E6DD69D-12F5-D949-A717-FDA9A920820D}" destId="{C39CD52E-B7FF-7641-8C75-078665F917C5}" srcOrd="0" destOrd="0" presId="urn:microsoft.com/office/officeart/2005/8/layout/cycle2"/>
    <dgm:cxn modelId="{E19FFDF1-FE92-674D-B82E-025762017E97}" type="presOf" srcId="{C92E3814-6E8F-E24D-A7B8-694A039669F3}" destId="{A210EA93-A1D6-914E-8B66-83A23A98E3B6}" srcOrd="0" destOrd="0" presId="urn:microsoft.com/office/officeart/2005/8/layout/cycle2"/>
    <dgm:cxn modelId="{5179CF18-2912-4643-AA9F-46F141A0D271}" type="presOf" srcId="{1F6919BE-747E-9746-89DF-6E61AA7BF4ED}" destId="{6CC2E33D-AF8E-1644-8D7B-D353806B4EB3}" srcOrd="0" destOrd="0" presId="urn:microsoft.com/office/officeart/2005/8/layout/cycle2"/>
    <dgm:cxn modelId="{3446C70F-A7E6-8445-8762-94EC16BE0B57}" srcId="{B6439160-4EA4-3348-8A80-7DC506E97596}" destId="{0D3C89E9-6931-A543-9295-1FEB823A41DF}" srcOrd="3" destOrd="0" parTransId="{3D76AF90-55B4-E548-8BEC-E0E1A61943F1}" sibTransId="{C92E3814-6E8F-E24D-A7B8-694A039669F3}"/>
    <dgm:cxn modelId="{73041807-5D30-EB45-9242-E580DE1116E4}" type="presOf" srcId="{5E6DD69D-12F5-D949-A717-FDA9A920820D}" destId="{8FD582A9-7CB4-9042-82B5-9CD20A82F666}" srcOrd="1" destOrd="0" presId="urn:microsoft.com/office/officeart/2005/8/layout/cycle2"/>
    <dgm:cxn modelId="{77F94521-F123-6C45-AB64-59DDEDFC6701}" type="presOf" srcId="{EA437080-775A-E440-8BA5-1F88C7264D28}" destId="{43FAA48B-2C43-744B-9DD4-0A43B951C13D}" srcOrd="1" destOrd="0" presId="urn:microsoft.com/office/officeart/2005/8/layout/cycle2"/>
    <dgm:cxn modelId="{B01058D4-6807-3241-B19A-1C09336B9D73}" type="presOf" srcId="{0440BDC7-C0E8-2045-B0AD-9DE2BB5C7A31}" destId="{74F4A6F3-7793-CF43-A460-25C6602DDA97}" srcOrd="1" destOrd="0" presId="urn:microsoft.com/office/officeart/2005/8/layout/cycle2"/>
    <dgm:cxn modelId="{13659320-A300-FA4D-937D-E19C4D48D6AA}" type="presOf" srcId="{22101FC0-12B0-E841-A1E6-C6528EF6005D}" destId="{96683738-9FAC-5342-B765-F6A36B8422B3}" srcOrd="0" destOrd="0" presId="urn:microsoft.com/office/officeart/2005/8/layout/cycle2"/>
    <dgm:cxn modelId="{62D51B76-8D22-EF40-BF4E-FB65948C0E09}" type="presOf" srcId="{C3FE632E-B39E-4546-A825-65E1BAB1A1FD}" destId="{23D03EEE-D014-8745-8902-83C87E40E57B}" srcOrd="0" destOrd="0" presId="urn:microsoft.com/office/officeart/2005/8/layout/cycle2"/>
    <dgm:cxn modelId="{9F9C028F-DBCF-0244-9951-AC945ADAA041}" type="presOf" srcId="{0D3C89E9-6931-A543-9295-1FEB823A41DF}" destId="{155C2B6F-5A53-A745-905E-ADA6A7849988}" srcOrd="0" destOrd="0" presId="urn:microsoft.com/office/officeart/2005/8/layout/cycle2"/>
    <dgm:cxn modelId="{52BD5095-CCBA-1540-87D7-19DD9C49E1A2}" type="presParOf" srcId="{0CCCB5CD-FE37-504A-858F-DCD1DFB4E662}" destId="{6CC2E33D-AF8E-1644-8D7B-D353806B4EB3}" srcOrd="0" destOrd="0" presId="urn:microsoft.com/office/officeart/2005/8/layout/cycle2"/>
    <dgm:cxn modelId="{104A6599-6D21-264A-AAC2-B3122DC2A8BE}" type="presParOf" srcId="{0CCCB5CD-FE37-504A-858F-DCD1DFB4E662}" destId="{658A81F7-5CEA-0E4C-84EF-BFA66FF81BAB}" srcOrd="1" destOrd="0" presId="urn:microsoft.com/office/officeart/2005/8/layout/cycle2"/>
    <dgm:cxn modelId="{4882DEEF-606C-E845-89E4-72FA15B44E13}" type="presParOf" srcId="{658A81F7-5CEA-0E4C-84EF-BFA66FF81BAB}" destId="{74F4A6F3-7793-CF43-A460-25C6602DDA97}" srcOrd="0" destOrd="0" presId="urn:microsoft.com/office/officeart/2005/8/layout/cycle2"/>
    <dgm:cxn modelId="{D8B4B991-E94B-2847-BBDE-9E2CFCFA2377}" type="presParOf" srcId="{0CCCB5CD-FE37-504A-858F-DCD1DFB4E662}" destId="{11BE7A70-ED99-AF40-8EE9-107AF5743487}" srcOrd="2" destOrd="0" presId="urn:microsoft.com/office/officeart/2005/8/layout/cycle2"/>
    <dgm:cxn modelId="{94A5E55D-A955-A54B-8C73-A1FD44F2DC58}" type="presParOf" srcId="{0CCCB5CD-FE37-504A-858F-DCD1DFB4E662}" destId="{C39CD52E-B7FF-7641-8C75-078665F917C5}" srcOrd="3" destOrd="0" presId="urn:microsoft.com/office/officeart/2005/8/layout/cycle2"/>
    <dgm:cxn modelId="{73BD3F0E-B294-1F49-8EDF-FE9F0CA97184}" type="presParOf" srcId="{C39CD52E-B7FF-7641-8C75-078665F917C5}" destId="{8FD582A9-7CB4-9042-82B5-9CD20A82F666}" srcOrd="0" destOrd="0" presId="urn:microsoft.com/office/officeart/2005/8/layout/cycle2"/>
    <dgm:cxn modelId="{B883776E-A024-9648-BA5F-06565C3AC170}" type="presParOf" srcId="{0CCCB5CD-FE37-504A-858F-DCD1DFB4E662}" destId="{23D03EEE-D014-8745-8902-83C87E40E57B}" srcOrd="4" destOrd="0" presId="urn:microsoft.com/office/officeart/2005/8/layout/cycle2"/>
    <dgm:cxn modelId="{8F274876-070C-F244-8C5A-C87EA7F3EEAA}" type="presParOf" srcId="{0CCCB5CD-FE37-504A-858F-DCD1DFB4E662}" destId="{FF0638EA-4E61-BB43-9D39-6D4007732159}" srcOrd="5" destOrd="0" presId="urn:microsoft.com/office/officeart/2005/8/layout/cycle2"/>
    <dgm:cxn modelId="{3A221013-4F90-E14C-9CC0-755839FED6CD}" type="presParOf" srcId="{FF0638EA-4E61-BB43-9D39-6D4007732159}" destId="{43FAA48B-2C43-744B-9DD4-0A43B951C13D}" srcOrd="0" destOrd="0" presId="urn:microsoft.com/office/officeart/2005/8/layout/cycle2"/>
    <dgm:cxn modelId="{39D9E167-67DF-F542-957E-15A35C9CA01D}" type="presParOf" srcId="{0CCCB5CD-FE37-504A-858F-DCD1DFB4E662}" destId="{155C2B6F-5A53-A745-905E-ADA6A7849988}" srcOrd="6" destOrd="0" presId="urn:microsoft.com/office/officeart/2005/8/layout/cycle2"/>
    <dgm:cxn modelId="{9213C93C-96AE-3B47-9798-40EE7A73FBFC}" type="presParOf" srcId="{0CCCB5CD-FE37-504A-858F-DCD1DFB4E662}" destId="{A210EA93-A1D6-914E-8B66-83A23A98E3B6}" srcOrd="7" destOrd="0" presId="urn:microsoft.com/office/officeart/2005/8/layout/cycle2"/>
    <dgm:cxn modelId="{F0E5C190-BB14-5541-9005-3732573B567B}" type="presParOf" srcId="{A210EA93-A1D6-914E-8B66-83A23A98E3B6}" destId="{CCA34A32-AC16-3345-9ACE-EDAC383C0F39}" srcOrd="0" destOrd="0" presId="urn:microsoft.com/office/officeart/2005/8/layout/cycle2"/>
    <dgm:cxn modelId="{5ED6A9FC-09ED-A342-87CC-F82523F42506}" type="presParOf" srcId="{0CCCB5CD-FE37-504A-858F-DCD1DFB4E662}" destId="{379D60CF-493B-CA45-8DD0-AF3D2159B796}" srcOrd="8" destOrd="0" presId="urn:microsoft.com/office/officeart/2005/8/layout/cycle2"/>
    <dgm:cxn modelId="{901E7D9A-C67E-C34B-9E98-122C78785021}" type="presParOf" srcId="{0CCCB5CD-FE37-504A-858F-DCD1DFB4E662}" destId="{5E9FAD2F-448D-BC44-847D-AB766E616D68}" srcOrd="9" destOrd="0" presId="urn:microsoft.com/office/officeart/2005/8/layout/cycle2"/>
    <dgm:cxn modelId="{71906DE1-965B-0D4C-8014-7B21864C577C}" type="presParOf" srcId="{5E9FAD2F-448D-BC44-847D-AB766E616D68}" destId="{77A53611-1F77-094A-A514-579921B1DC41}" srcOrd="0" destOrd="0" presId="urn:microsoft.com/office/officeart/2005/8/layout/cycle2"/>
    <dgm:cxn modelId="{4542985D-46CB-8245-85B6-4F9A48A875F3}" type="presParOf" srcId="{0CCCB5CD-FE37-504A-858F-DCD1DFB4E662}" destId="{96683738-9FAC-5342-B765-F6A36B8422B3}" srcOrd="10" destOrd="0" presId="urn:microsoft.com/office/officeart/2005/8/layout/cycle2"/>
    <dgm:cxn modelId="{046DDF68-31F2-FB4A-B923-FC0EC53C6E3F}" type="presParOf" srcId="{0CCCB5CD-FE37-504A-858F-DCD1DFB4E662}" destId="{C8B1C14B-4AEE-1A41-98AE-789DA0C8E10B}" srcOrd="11" destOrd="0" presId="urn:microsoft.com/office/officeart/2005/8/layout/cycle2"/>
    <dgm:cxn modelId="{099FDBA4-8903-DF45-B57A-6A51057212DA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6439160-4EA4-3348-8A80-7DC506E97596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3C89E9-6931-A543-9295-1FEB823A41DF}">
      <dgm:prSet phldrT="[Text]" custT="1"/>
      <dgm:spPr/>
      <dgm:t>
        <a:bodyPr/>
        <a:lstStyle/>
        <a:p>
          <a:r>
            <a:rPr lang="en-US" sz="1400" dirty="0" smtClean="0"/>
            <a:t>Adjustment of Concepts</a:t>
          </a:r>
          <a:endParaRPr lang="en-US" sz="1400" dirty="0"/>
        </a:p>
      </dgm:t>
    </dgm:pt>
    <dgm:pt modelId="{3D76AF90-55B4-E548-8BEC-E0E1A61943F1}" type="parTrans" cxnId="{3446C70F-A7E6-8445-8762-94EC16BE0B57}">
      <dgm:prSet/>
      <dgm:spPr/>
      <dgm:t>
        <a:bodyPr/>
        <a:lstStyle/>
        <a:p>
          <a:endParaRPr lang="en-US" sz="4000"/>
        </a:p>
      </dgm:t>
    </dgm:pt>
    <dgm:pt modelId="{C92E3814-6E8F-E24D-A7B8-694A039669F3}" type="sibTrans" cxnId="{3446C70F-A7E6-8445-8762-94EC16BE0B57}">
      <dgm:prSet custT="1"/>
      <dgm:spPr/>
      <dgm:t>
        <a:bodyPr/>
        <a:lstStyle/>
        <a:p>
          <a:endParaRPr lang="en-US" sz="1200" dirty="0"/>
        </a:p>
      </dgm:t>
    </dgm:pt>
    <dgm:pt modelId="{B084654D-CCAD-3C49-AF16-30D9E7710D84}">
      <dgm:prSet phldrT="[Text]" custT="1"/>
      <dgm:spPr/>
      <dgm:t>
        <a:bodyPr/>
        <a:lstStyle/>
        <a:p>
          <a:r>
            <a:rPr lang="en-US" sz="1400" dirty="0" smtClean="0"/>
            <a:t>Adjustment Synthesis</a:t>
          </a:r>
        </a:p>
      </dgm:t>
    </dgm:pt>
    <dgm:pt modelId="{7FE8F5AB-7208-CF4F-B670-8556F8C01711}" type="parTrans" cxnId="{A1615CFF-A63E-7E42-80C2-4178485B6324}">
      <dgm:prSet/>
      <dgm:spPr/>
      <dgm:t>
        <a:bodyPr/>
        <a:lstStyle/>
        <a:p>
          <a:endParaRPr lang="en-US" sz="4000"/>
        </a:p>
      </dgm:t>
    </dgm:pt>
    <dgm:pt modelId="{A07814C3-60E0-5245-85B2-95A858DDD30A}" type="sibTrans" cxnId="{A1615CFF-A63E-7E42-80C2-4178485B6324}">
      <dgm:prSet custT="1"/>
      <dgm:spPr/>
      <dgm:t>
        <a:bodyPr/>
        <a:lstStyle/>
        <a:p>
          <a:endParaRPr lang="en-US" sz="1200" dirty="0"/>
        </a:p>
      </dgm:t>
    </dgm:pt>
    <dgm:pt modelId="{22101FC0-12B0-E841-A1E6-C6528EF6005D}">
      <dgm:prSet phldrT="[Text]" custT="1"/>
      <dgm:spPr>
        <a:solidFill>
          <a:srgbClr val="008000"/>
        </a:solidFill>
      </dgm:spPr>
      <dgm:t>
        <a:bodyPr/>
        <a:lstStyle/>
        <a:p>
          <a:r>
            <a:rPr lang="en-US" sz="1400" dirty="0" smtClean="0"/>
            <a:t>Evaluation</a:t>
          </a:r>
        </a:p>
      </dgm:t>
    </dgm:pt>
    <dgm:pt modelId="{A3A8FA2B-23DA-EF4A-80BD-0CB1B6FA80E6}" type="parTrans" cxnId="{2D5461E2-45FD-CA48-9721-794E94A629E2}">
      <dgm:prSet/>
      <dgm:spPr/>
      <dgm:t>
        <a:bodyPr/>
        <a:lstStyle/>
        <a:p>
          <a:endParaRPr lang="en-US" sz="4000"/>
        </a:p>
      </dgm:t>
    </dgm:pt>
    <dgm:pt modelId="{94B91B4E-6238-B042-ABFE-EC3A24E1AED4}" type="sibTrans" cxnId="{2D5461E2-45FD-CA48-9721-794E94A629E2}">
      <dgm:prSet custT="1"/>
      <dgm:spPr/>
      <dgm:t>
        <a:bodyPr/>
        <a:lstStyle/>
        <a:p>
          <a:endParaRPr lang="en-US" sz="1200" dirty="0"/>
        </a:p>
      </dgm:t>
    </dgm:pt>
    <dgm:pt modelId="{0CCCB5CD-FE37-504A-858F-DCD1DFB4E662}" type="pres">
      <dgm:prSet presAssocID="{B6439160-4EA4-3348-8A80-7DC506E9759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5C2B6F-5A53-A745-905E-ADA6A7849988}" type="pres">
      <dgm:prSet presAssocID="{0D3C89E9-6931-A543-9295-1FEB823A41DF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0EA93-A1D6-914E-8B66-83A23A98E3B6}" type="pres">
      <dgm:prSet presAssocID="{C92E3814-6E8F-E24D-A7B8-694A039669F3}" presName="sibTrans" presStyleLbl="sibTrans2D1" presStyleIdx="0" presStyleCnt="3"/>
      <dgm:spPr/>
      <dgm:t>
        <a:bodyPr/>
        <a:lstStyle/>
        <a:p>
          <a:endParaRPr lang="en-US"/>
        </a:p>
      </dgm:t>
    </dgm:pt>
    <dgm:pt modelId="{CCA34A32-AC16-3345-9ACE-EDAC383C0F39}" type="pres">
      <dgm:prSet presAssocID="{C92E3814-6E8F-E24D-A7B8-694A039669F3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379D60CF-493B-CA45-8DD0-AF3D2159B796}" type="pres">
      <dgm:prSet presAssocID="{B084654D-CCAD-3C49-AF16-30D9E7710D8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9FAD2F-448D-BC44-847D-AB766E616D68}" type="pres">
      <dgm:prSet presAssocID="{A07814C3-60E0-5245-85B2-95A858DDD30A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7A53611-1F77-094A-A514-579921B1DC41}" type="pres">
      <dgm:prSet presAssocID="{A07814C3-60E0-5245-85B2-95A858DDD30A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96683738-9FAC-5342-B765-F6A36B8422B3}" type="pres">
      <dgm:prSet presAssocID="{22101FC0-12B0-E841-A1E6-C6528EF6005D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1C14B-4AEE-1A41-98AE-789DA0C8E10B}" type="pres">
      <dgm:prSet presAssocID="{94B91B4E-6238-B042-ABFE-EC3A24E1AED4}" presName="sibTrans" presStyleLbl="sibTrans2D1" presStyleIdx="2" presStyleCnt="3"/>
      <dgm:spPr/>
      <dgm:t>
        <a:bodyPr/>
        <a:lstStyle/>
        <a:p>
          <a:endParaRPr lang="en-US"/>
        </a:p>
      </dgm:t>
    </dgm:pt>
    <dgm:pt modelId="{83D2C9BB-B94D-DD4E-AEA2-4B53CD029241}" type="pres">
      <dgm:prSet presAssocID="{94B91B4E-6238-B042-ABFE-EC3A24E1AED4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6112E76-97FB-C044-BB6B-42DBBB73F66C}" type="presOf" srcId="{94B91B4E-6238-B042-ABFE-EC3A24E1AED4}" destId="{83D2C9BB-B94D-DD4E-AEA2-4B53CD029241}" srcOrd="1" destOrd="0" presId="urn:microsoft.com/office/officeart/2005/8/layout/cycle2"/>
    <dgm:cxn modelId="{C41F5FDE-7D22-3545-9FCC-0FCE6F232EBD}" type="presOf" srcId="{C92E3814-6E8F-E24D-A7B8-694A039669F3}" destId="{CCA34A32-AC16-3345-9ACE-EDAC383C0F39}" srcOrd="1" destOrd="0" presId="urn:microsoft.com/office/officeart/2005/8/layout/cycle2"/>
    <dgm:cxn modelId="{2D5461E2-45FD-CA48-9721-794E94A629E2}" srcId="{B6439160-4EA4-3348-8A80-7DC506E97596}" destId="{22101FC0-12B0-E841-A1E6-C6528EF6005D}" srcOrd="2" destOrd="0" parTransId="{A3A8FA2B-23DA-EF4A-80BD-0CB1B6FA80E6}" sibTransId="{94B91B4E-6238-B042-ABFE-EC3A24E1AED4}"/>
    <dgm:cxn modelId="{0C53C6D3-2595-6045-BEB5-3C34DAABCD5B}" type="presOf" srcId="{0D3C89E9-6931-A543-9295-1FEB823A41DF}" destId="{155C2B6F-5A53-A745-905E-ADA6A7849988}" srcOrd="0" destOrd="0" presId="urn:microsoft.com/office/officeart/2005/8/layout/cycle2"/>
    <dgm:cxn modelId="{B633FA7F-EE8F-7142-92EE-964E552993E8}" type="presOf" srcId="{A07814C3-60E0-5245-85B2-95A858DDD30A}" destId="{77A53611-1F77-094A-A514-579921B1DC41}" srcOrd="1" destOrd="0" presId="urn:microsoft.com/office/officeart/2005/8/layout/cycle2"/>
    <dgm:cxn modelId="{6B983CA9-E861-6142-AADE-F3674C48EC6E}" type="presOf" srcId="{C92E3814-6E8F-E24D-A7B8-694A039669F3}" destId="{A210EA93-A1D6-914E-8B66-83A23A98E3B6}" srcOrd="0" destOrd="0" presId="urn:microsoft.com/office/officeart/2005/8/layout/cycle2"/>
    <dgm:cxn modelId="{19BDC5CA-C634-3243-8D66-AD8716F3237C}" type="presOf" srcId="{94B91B4E-6238-B042-ABFE-EC3A24E1AED4}" destId="{C8B1C14B-4AEE-1A41-98AE-789DA0C8E10B}" srcOrd="0" destOrd="0" presId="urn:microsoft.com/office/officeart/2005/8/layout/cycle2"/>
    <dgm:cxn modelId="{78DCF97F-1B04-F648-BC27-7C628BD88496}" type="presOf" srcId="{A07814C3-60E0-5245-85B2-95A858DDD30A}" destId="{5E9FAD2F-448D-BC44-847D-AB766E616D68}" srcOrd="0" destOrd="0" presId="urn:microsoft.com/office/officeart/2005/8/layout/cycle2"/>
    <dgm:cxn modelId="{B36C39C3-C183-6F40-8893-F583AC2D6275}" type="presOf" srcId="{B6439160-4EA4-3348-8A80-7DC506E97596}" destId="{0CCCB5CD-FE37-504A-858F-DCD1DFB4E662}" srcOrd="0" destOrd="0" presId="urn:microsoft.com/office/officeart/2005/8/layout/cycle2"/>
    <dgm:cxn modelId="{051AFEAC-54F3-0F46-8B16-2317A3517808}" type="presOf" srcId="{B084654D-CCAD-3C49-AF16-30D9E7710D84}" destId="{379D60CF-493B-CA45-8DD0-AF3D2159B796}" srcOrd="0" destOrd="0" presId="urn:microsoft.com/office/officeart/2005/8/layout/cycle2"/>
    <dgm:cxn modelId="{B8D14B2A-431C-2843-B844-DB8CE700D21E}" type="presOf" srcId="{22101FC0-12B0-E841-A1E6-C6528EF6005D}" destId="{96683738-9FAC-5342-B765-F6A36B8422B3}" srcOrd="0" destOrd="0" presId="urn:microsoft.com/office/officeart/2005/8/layout/cycle2"/>
    <dgm:cxn modelId="{A1615CFF-A63E-7E42-80C2-4178485B6324}" srcId="{B6439160-4EA4-3348-8A80-7DC506E97596}" destId="{B084654D-CCAD-3C49-AF16-30D9E7710D84}" srcOrd="1" destOrd="0" parTransId="{7FE8F5AB-7208-CF4F-B670-8556F8C01711}" sibTransId="{A07814C3-60E0-5245-85B2-95A858DDD30A}"/>
    <dgm:cxn modelId="{3446C70F-A7E6-8445-8762-94EC16BE0B57}" srcId="{B6439160-4EA4-3348-8A80-7DC506E97596}" destId="{0D3C89E9-6931-A543-9295-1FEB823A41DF}" srcOrd="0" destOrd="0" parTransId="{3D76AF90-55B4-E548-8BEC-E0E1A61943F1}" sibTransId="{C92E3814-6E8F-E24D-A7B8-694A039669F3}"/>
    <dgm:cxn modelId="{30745AE1-6C07-5B47-97E9-7A45DF171185}" type="presParOf" srcId="{0CCCB5CD-FE37-504A-858F-DCD1DFB4E662}" destId="{155C2B6F-5A53-A745-905E-ADA6A7849988}" srcOrd="0" destOrd="0" presId="urn:microsoft.com/office/officeart/2005/8/layout/cycle2"/>
    <dgm:cxn modelId="{C8E91FA2-15E2-1946-9878-D5A319B1D98A}" type="presParOf" srcId="{0CCCB5CD-FE37-504A-858F-DCD1DFB4E662}" destId="{A210EA93-A1D6-914E-8B66-83A23A98E3B6}" srcOrd="1" destOrd="0" presId="urn:microsoft.com/office/officeart/2005/8/layout/cycle2"/>
    <dgm:cxn modelId="{40E1E5F3-5D41-F34F-874C-74D9EFED422C}" type="presParOf" srcId="{A210EA93-A1D6-914E-8B66-83A23A98E3B6}" destId="{CCA34A32-AC16-3345-9ACE-EDAC383C0F39}" srcOrd="0" destOrd="0" presId="urn:microsoft.com/office/officeart/2005/8/layout/cycle2"/>
    <dgm:cxn modelId="{A43F192A-91B6-CB4A-BF34-956C6FF352BC}" type="presParOf" srcId="{0CCCB5CD-FE37-504A-858F-DCD1DFB4E662}" destId="{379D60CF-493B-CA45-8DD0-AF3D2159B796}" srcOrd="2" destOrd="0" presId="urn:microsoft.com/office/officeart/2005/8/layout/cycle2"/>
    <dgm:cxn modelId="{457457AE-01A6-A54D-A460-A62384E1BBD9}" type="presParOf" srcId="{0CCCB5CD-FE37-504A-858F-DCD1DFB4E662}" destId="{5E9FAD2F-448D-BC44-847D-AB766E616D68}" srcOrd="3" destOrd="0" presId="urn:microsoft.com/office/officeart/2005/8/layout/cycle2"/>
    <dgm:cxn modelId="{363ABC25-87F4-DF40-8465-241FEC4537D9}" type="presParOf" srcId="{5E9FAD2F-448D-BC44-847D-AB766E616D68}" destId="{77A53611-1F77-094A-A514-579921B1DC41}" srcOrd="0" destOrd="0" presId="urn:microsoft.com/office/officeart/2005/8/layout/cycle2"/>
    <dgm:cxn modelId="{79843A72-FA0C-6F4A-B1BD-4B5C09120684}" type="presParOf" srcId="{0CCCB5CD-FE37-504A-858F-DCD1DFB4E662}" destId="{96683738-9FAC-5342-B765-F6A36B8422B3}" srcOrd="4" destOrd="0" presId="urn:microsoft.com/office/officeart/2005/8/layout/cycle2"/>
    <dgm:cxn modelId="{4F51C0C1-08CF-0F47-B39D-FA74BDBFE765}" type="presParOf" srcId="{0CCCB5CD-FE37-504A-858F-DCD1DFB4E662}" destId="{C8B1C14B-4AEE-1A41-98AE-789DA0C8E10B}" srcOrd="5" destOrd="0" presId="urn:microsoft.com/office/officeart/2005/8/layout/cycle2"/>
    <dgm:cxn modelId="{0EF8B38C-8278-9B4A-8675-9DF94B0158B1}" type="presParOf" srcId="{C8B1C14B-4AEE-1A41-98AE-789DA0C8E10B}" destId="{83D2C9BB-B94D-DD4E-AEA2-4B53CD02924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3664197" y="1733"/>
          <a:ext cx="1045697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3817336" y="154872"/>
        <a:ext cx="739419" cy="739419"/>
      </dsp:txXfrm>
    </dsp:sp>
    <dsp:sp modelId="{658A81F7-5CEA-0E4C-84EF-BFA66FF81BAB}">
      <dsp:nvSpPr>
        <dsp:cNvPr id="0" name=""/>
        <dsp:cNvSpPr/>
      </dsp:nvSpPr>
      <dsp:spPr>
        <a:xfrm rot="1350000">
          <a:off x="4727728" y="606632"/>
          <a:ext cx="166840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729633" y="667640"/>
        <a:ext cx="116788" cy="211753"/>
      </dsp:txXfrm>
    </dsp:sp>
    <dsp:sp modelId="{11BE7A70-ED99-AF40-8EE9-107AF5743487}">
      <dsp:nvSpPr>
        <dsp:cNvPr id="0" name=""/>
        <dsp:cNvSpPr/>
      </dsp:nvSpPr>
      <dsp:spPr>
        <a:xfrm>
          <a:off x="4836381" y="602342"/>
          <a:ext cx="1601329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5070890" y="755481"/>
        <a:ext cx="1132311" cy="739419"/>
      </dsp:txXfrm>
    </dsp:sp>
    <dsp:sp modelId="{C39CD52E-B7FF-7641-8C75-078665F917C5}">
      <dsp:nvSpPr>
        <dsp:cNvPr id="0" name=""/>
        <dsp:cNvSpPr/>
      </dsp:nvSpPr>
      <dsp:spPr>
        <a:xfrm rot="4050000">
          <a:off x="5808513" y="1665582"/>
          <a:ext cx="250924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5831748" y="1701394"/>
        <a:ext cx="175647" cy="211753"/>
      </dsp:txXfrm>
    </dsp:sp>
    <dsp:sp modelId="{23D03EEE-D014-8745-8902-83C87E40E57B}">
      <dsp:nvSpPr>
        <dsp:cNvPr id="0" name=""/>
        <dsp:cNvSpPr/>
      </dsp:nvSpPr>
      <dsp:spPr>
        <a:xfrm>
          <a:off x="5352012" y="2052342"/>
          <a:ext cx="1771286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5611411" y="2205481"/>
        <a:ext cx="1252488" cy="739419"/>
      </dsp:txXfrm>
    </dsp:sp>
    <dsp:sp modelId="{FF0638EA-4E61-BB43-9D39-6D4007732159}">
      <dsp:nvSpPr>
        <dsp:cNvPr id="0" name=""/>
        <dsp:cNvSpPr/>
      </dsp:nvSpPr>
      <dsp:spPr>
        <a:xfrm rot="6750000">
          <a:off x="5817217" y="3115505"/>
          <a:ext cx="247081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5868462" y="3151849"/>
        <a:ext cx="172957" cy="211753"/>
      </dsp:txXfrm>
    </dsp:sp>
    <dsp:sp modelId="{155C2B6F-5A53-A745-905E-ADA6A7849988}">
      <dsp:nvSpPr>
        <dsp:cNvPr id="0" name=""/>
        <dsp:cNvSpPr/>
      </dsp:nvSpPr>
      <dsp:spPr>
        <a:xfrm>
          <a:off x="4618698" y="3502342"/>
          <a:ext cx="2036695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4916965" y="3655481"/>
        <a:ext cx="1440161" cy="739419"/>
      </dsp:txXfrm>
    </dsp:sp>
    <dsp:sp modelId="{A210EA93-A1D6-914E-8B66-83A23A98E3B6}">
      <dsp:nvSpPr>
        <dsp:cNvPr id="0" name=""/>
        <dsp:cNvSpPr/>
      </dsp:nvSpPr>
      <dsp:spPr>
        <a:xfrm rot="9450000">
          <a:off x="4709882" y="4212056"/>
          <a:ext cx="100033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4738750" y="4276899"/>
        <a:ext cx="70023" cy="211753"/>
      </dsp:txXfrm>
    </dsp:sp>
    <dsp:sp modelId="{379D60CF-493B-CA45-8DD0-AF3D2159B796}">
      <dsp:nvSpPr>
        <dsp:cNvPr id="0" name=""/>
        <dsp:cNvSpPr/>
      </dsp:nvSpPr>
      <dsp:spPr>
        <a:xfrm>
          <a:off x="3664197" y="4102952"/>
          <a:ext cx="1045697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3817336" y="4256091"/>
        <a:ext cx="739419" cy="739419"/>
      </dsp:txXfrm>
    </dsp:sp>
    <dsp:sp modelId="{5E9FAD2F-448D-BC44-847D-AB766E616D68}">
      <dsp:nvSpPr>
        <dsp:cNvPr id="0" name=""/>
        <dsp:cNvSpPr/>
      </dsp:nvSpPr>
      <dsp:spPr>
        <a:xfrm rot="12150000">
          <a:off x="3421871" y="4175822"/>
          <a:ext cx="209690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3482384" y="4258444"/>
        <a:ext cx="146783" cy="211753"/>
      </dsp:txXfrm>
    </dsp:sp>
    <dsp:sp modelId="{96683738-9FAC-5342-B765-F6A36B8422B3}">
      <dsp:nvSpPr>
        <dsp:cNvPr id="0" name=""/>
        <dsp:cNvSpPr/>
      </dsp:nvSpPr>
      <dsp:spPr>
        <a:xfrm>
          <a:off x="2052982" y="3502342"/>
          <a:ext cx="1368128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2253340" y="3655481"/>
        <a:ext cx="967412" cy="739419"/>
      </dsp:txXfrm>
    </dsp:sp>
    <dsp:sp modelId="{C8B1C14B-4AEE-1A41-98AE-789DA0C8E10B}">
      <dsp:nvSpPr>
        <dsp:cNvPr id="0" name=""/>
        <dsp:cNvSpPr/>
      </dsp:nvSpPr>
      <dsp:spPr>
        <a:xfrm rot="14850000">
          <a:off x="2315021" y="3135916"/>
          <a:ext cx="253535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367604" y="3241636"/>
        <a:ext cx="177475" cy="211753"/>
      </dsp:txXfrm>
    </dsp:sp>
    <dsp:sp modelId="{BB91F7B0-AEE0-6E4A-925D-89742CD2FA94}">
      <dsp:nvSpPr>
        <dsp:cNvPr id="0" name=""/>
        <dsp:cNvSpPr/>
      </dsp:nvSpPr>
      <dsp:spPr>
        <a:xfrm>
          <a:off x="1193551" y="2052342"/>
          <a:ext cx="1885769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Optimization</a:t>
          </a:r>
        </a:p>
      </dsp:txBody>
      <dsp:txXfrm>
        <a:off x="1469715" y="2205481"/>
        <a:ext cx="1333441" cy="739419"/>
      </dsp:txXfrm>
    </dsp:sp>
    <dsp:sp modelId="{ECD74060-F309-4643-9EB7-D0B271F3A408}">
      <dsp:nvSpPr>
        <dsp:cNvPr id="0" name=""/>
        <dsp:cNvSpPr/>
      </dsp:nvSpPr>
      <dsp:spPr>
        <a:xfrm rot="17550000">
          <a:off x="2309946" y="1677156"/>
          <a:ext cx="250750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/>
        </a:p>
      </dsp:txBody>
      <dsp:txXfrm>
        <a:off x="2333165" y="1782490"/>
        <a:ext cx="175525" cy="211753"/>
      </dsp:txXfrm>
    </dsp:sp>
    <dsp:sp modelId="{ABD74BAB-367C-E142-823B-CF78C8F41894}">
      <dsp:nvSpPr>
        <dsp:cNvPr id="0" name=""/>
        <dsp:cNvSpPr/>
      </dsp:nvSpPr>
      <dsp:spPr>
        <a:xfrm>
          <a:off x="1967046" y="602342"/>
          <a:ext cx="1539999" cy="10456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Presentation</a:t>
          </a:r>
        </a:p>
      </dsp:txBody>
      <dsp:txXfrm>
        <a:off x="2192574" y="755481"/>
        <a:ext cx="1088943" cy="739419"/>
      </dsp:txXfrm>
    </dsp:sp>
    <dsp:sp modelId="{AC1CFAE9-8089-E94F-8C66-33B1F0A20EFA}">
      <dsp:nvSpPr>
        <dsp:cNvPr id="0" name=""/>
        <dsp:cNvSpPr/>
      </dsp:nvSpPr>
      <dsp:spPr>
        <a:xfrm rot="20250000">
          <a:off x="3455746" y="614250"/>
          <a:ext cx="177609" cy="3529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/>
        </a:p>
      </dsp:txBody>
      <dsp:txXfrm>
        <a:off x="3457774" y="695030"/>
        <a:ext cx="124326" cy="21175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0785A-D667-B441-BED9-92A2E8875CBF}">
      <dsp:nvSpPr>
        <dsp:cNvPr id="0" name=""/>
        <dsp:cNvSpPr/>
      </dsp:nvSpPr>
      <dsp:spPr>
        <a:xfrm rot="5400000">
          <a:off x="-149834" y="152032"/>
          <a:ext cx="998894" cy="69922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Monday</a:t>
          </a:r>
          <a:endParaRPr lang="en-US" sz="1100" kern="1200" dirty="0"/>
        </a:p>
      </dsp:txBody>
      <dsp:txXfrm rot="-5400000">
        <a:off x="1" y="351811"/>
        <a:ext cx="699225" cy="299669"/>
      </dsp:txXfrm>
    </dsp:sp>
    <dsp:sp modelId="{C1C4AB88-278D-BE42-847D-1898057F379E}">
      <dsp:nvSpPr>
        <dsp:cNvPr id="0" name=""/>
        <dsp:cNvSpPr/>
      </dsp:nvSpPr>
      <dsp:spPr>
        <a:xfrm rot="5400000">
          <a:off x="2044272" y="-1342847"/>
          <a:ext cx="649281" cy="33393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Map out Problem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Choose what to Focus On</a:t>
          </a:r>
          <a:endParaRPr lang="en-US" sz="1700" kern="1200" dirty="0"/>
        </a:p>
      </dsp:txBody>
      <dsp:txXfrm rot="-5400000">
        <a:off x="699226" y="33894"/>
        <a:ext cx="3307679" cy="585891"/>
      </dsp:txXfrm>
    </dsp:sp>
    <dsp:sp modelId="{75B4D05A-58A4-7142-A394-E23F26D7DFE4}">
      <dsp:nvSpPr>
        <dsp:cNvPr id="0" name=""/>
        <dsp:cNvSpPr/>
      </dsp:nvSpPr>
      <dsp:spPr>
        <a:xfrm rot="5400000">
          <a:off x="-149834" y="1032700"/>
          <a:ext cx="998894" cy="69922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Tuesday</a:t>
          </a:r>
          <a:endParaRPr lang="en-US" sz="1100" kern="1200" dirty="0"/>
        </a:p>
      </dsp:txBody>
      <dsp:txXfrm rot="-5400000">
        <a:off x="1" y="1232479"/>
        <a:ext cx="699225" cy="299669"/>
      </dsp:txXfrm>
    </dsp:sp>
    <dsp:sp modelId="{E0928AD2-89F7-4D4B-AD6D-D3B0FD2C43F1}">
      <dsp:nvSpPr>
        <dsp:cNvPr id="0" name=""/>
        <dsp:cNvSpPr/>
      </dsp:nvSpPr>
      <dsp:spPr>
        <a:xfrm rot="5400000">
          <a:off x="2044272" y="-462179"/>
          <a:ext cx="649281" cy="33393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Sketch a Set of Solutions on Paper</a:t>
          </a:r>
          <a:endParaRPr lang="en-US" sz="1700" kern="1200" dirty="0"/>
        </a:p>
      </dsp:txBody>
      <dsp:txXfrm rot="-5400000">
        <a:off x="699226" y="914562"/>
        <a:ext cx="3307679" cy="585891"/>
      </dsp:txXfrm>
    </dsp:sp>
    <dsp:sp modelId="{43DF5007-F430-EC4B-88B2-02B34AC3589A}">
      <dsp:nvSpPr>
        <dsp:cNvPr id="0" name=""/>
        <dsp:cNvSpPr/>
      </dsp:nvSpPr>
      <dsp:spPr>
        <a:xfrm rot="5400000">
          <a:off x="-149834" y="1913368"/>
          <a:ext cx="998894" cy="69922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Wednesday</a:t>
          </a:r>
          <a:endParaRPr lang="en-US" sz="1100" kern="1200" dirty="0"/>
        </a:p>
      </dsp:txBody>
      <dsp:txXfrm rot="-5400000">
        <a:off x="1" y="2113147"/>
        <a:ext cx="699225" cy="299669"/>
      </dsp:txXfrm>
    </dsp:sp>
    <dsp:sp modelId="{EE7CD586-F497-7A41-A27E-98D69D20D012}">
      <dsp:nvSpPr>
        <dsp:cNvPr id="0" name=""/>
        <dsp:cNvSpPr/>
      </dsp:nvSpPr>
      <dsp:spPr>
        <a:xfrm rot="5400000">
          <a:off x="2044272" y="418487"/>
          <a:ext cx="649281" cy="33393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Critique each solution individually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Vote on the best solutions</a:t>
          </a:r>
          <a:endParaRPr lang="en-US" sz="1700" kern="1200" dirty="0"/>
        </a:p>
      </dsp:txBody>
      <dsp:txXfrm rot="-5400000">
        <a:off x="699226" y="1795229"/>
        <a:ext cx="3307679" cy="585891"/>
      </dsp:txXfrm>
    </dsp:sp>
    <dsp:sp modelId="{D32A5963-02D5-C444-B568-5FCE90287336}">
      <dsp:nvSpPr>
        <dsp:cNvPr id="0" name=""/>
        <dsp:cNvSpPr/>
      </dsp:nvSpPr>
      <dsp:spPr>
        <a:xfrm rot="5400000">
          <a:off x="-149834" y="2794036"/>
          <a:ext cx="998894" cy="69922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Thursday</a:t>
          </a:r>
          <a:endParaRPr lang="en-US" sz="1100" kern="1200" dirty="0"/>
        </a:p>
      </dsp:txBody>
      <dsp:txXfrm rot="-5400000">
        <a:off x="1" y="2993815"/>
        <a:ext cx="699225" cy="299669"/>
      </dsp:txXfrm>
    </dsp:sp>
    <dsp:sp modelId="{0D5E594B-E559-0345-9001-25AAFF952298}">
      <dsp:nvSpPr>
        <dsp:cNvPr id="0" name=""/>
        <dsp:cNvSpPr/>
      </dsp:nvSpPr>
      <dsp:spPr>
        <a:xfrm rot="5400000">
          <a:off x="2044272" y="1299155"/>
          <a:ext cx="649281" cy="33393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Fabricate the solution with highest votes</a:t>
          </a:r>
          <a:endParaRPr lang="en-US" sz="1700" kern="1200" dirty="0"/>
        </a:p>
      </dsp:txBody>
      <dsp:txXfrm rot="-5400000">
        <a:off x="699226" y="2675897"/>
        <a:ext cx="3307679" cy="585891"/>
      </dsp:txXfrm>
    </dsp:sp>
    <dsp:sp modelId="{42212309-2393-7341-B72F-C6C6F0A13DFF}">
      <dsp:nvSpPr>
        <dsp:cNvPr id="0" name=""/>
        <dsp:cNvSpPr/>
      </dsp:nvSpPr>
      <dsp:spPr>
        <a:xfrm rot="5400000">
          <a:off x="-149834" y="3674704"/>
          <a:ext cx="998894" cy="69922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Friday</a:t>
          </a:r>
          <a:endParaRPr lang="en-US" sz="1100" kern="1200" dirty="0"/>
        </a:p>
      </dsp:txBody>
      <dsp:txXfrm rot="-5400000">
        <a:off x="1" y="3874483"/>
        <a:ext cx="699225" cy="299669"/>
      </dsp:txXfrm>
    </dsp:sp>
    <dsp:sp modelId="{D58337FE-33D1-FB4A-8BD5-4CB54FDE7E02}">
      <dsp:nvSpPr>
        <dsp:cNvPr id="0" name=""/>
        <dsp:cNvSpPr/>
      </dsp:nvSpPr>
      <dsp:spPr>
        <a:xfrm rot="5400000">
          <a:off x="2044272" y="2179823"/>
          <a:ext cx="649281" cy="333937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Test them using humans</a:t>
          </a:r>
          <a:endParaRPr lang="en-US" sz="1700" kern="1200" dirty="0"/>
        </a:p>
      </dsp:txBody>
      <dsp:txXfrm rot="-5400000">
        <a:off x="699226" y="3556565"/>
        <a:ext cx="3307679" cy="58589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8D98-C6E0-D943-ABA9-B35DA6C6EE96}">
      <dsp:nvSpPr>
        <dsp:cNvPr id="0" name=""/>
        <dsp:cNvSpPr/>
      </dsp:nvSpPr>
      <dsp:spPr>
        <a:xfrm>
          <a:off x="0" y="0"/>
          <a:ext cx="3511826" cy="4525963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8BB052-F085-AC41-AA7D-00C513E7AF8A}">
      <dsp:nvSpPr>
        <dsp:cNvPr id="0" name=""/>
        <dsp:cNvSpPr/>
      </dsp:nvSpPr>
      <dsp:spPr>
        <a:xfrm>
          <a:off x="1755913" y="453038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Test</a:t>
          </a:r>
          <a:endParaRPr lang="en-US" sz="2600" kern="1200" dirty="0"/>
        </a:p>
      </dsp:txBody>
      <dsp:txXfrm>
        <a:off x="1787328" y="484453"/>
        <a:ext cx="2219856" cy="580705"/>
      </dsp:txXfrm>
    </dsp:sp>
    <dsp:sp modelId="{547FCD22-C2E4-5640-85DA-5EBFE1B1A66A}">
      <dsp:nvSpPr>
        <dsp:cNvPr id="0" name=""/>
        <dsp:cNvSpPr/>
      </dsp:nvSpPr>
      <dsp:spPr>
        <a:xfrm>
          <a:off x="1755913" y="1177015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Prototype</a:t>
          </a:r>
          <a:endParaRPr lang="en-US" sz="2600" kern="1200" dirty="0"/>
        </a:p>
      </dsp:txBody>
      <dsp:txXfrm>
        <a:off x="1787328" y="1208430"/>
        <a:ext cx="2219856" cy="580705"/>
      </dsp:txXfrm>
    </dsp:sp>
    <dsp:sp modelId="{DEBDDBC3-8EB5-A344-A9DE-B137FD95D716}">
      <dsp:nvSpPr>
        <dsp:cNvPr id="0" name=""/>
        <dsp:cNvSpPr/>
      </dsp:nvSpPr>
      <dsp:spPr>
        <a:xfrm>
          <a:off x="1755913" y="1900992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Ideate</a:t>
          </a:r>
          <a:endParaRPr lang="en-US" sz="2600" kern="1200" dirty="0"/>
        </a:p>
      </dsp:txBody>
      <dsp:txXfrm>
        <a:off x="1787328" y="1932407"/>
        <a:ext cx="2219856" cy="580705"/>
      </dsp:txXfrm>
    </dsp:sp>
    <dsp:sp modelId="{1791C85C-D6C0-644B-88AF-2B6E19CE770D}">
      <dsp:nvSpPr>
        <dsp:cNvPr id="0" name=""/>
        <dsp:cNvSpPr/>
      </dsp:nvSpPr>
      <dsp:spPr>
        <a:xfrm>
          <a:off x="1755913" y="2624970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Define</a:t>
          </a:r>
          <a:endParaRPr lang="en-US" sz="2600" kern="1200" dirty="0"/>
        </a:p>
      </dsp:txBody>
      <dsp:txXfrm>
        <a:off x="1787328" y="2656385"/>
        <a:ext cx="2219856" cy="580705"/>
      </dsp:txXfrm>
    </dsp:sp>
    <dsp:sp modelId="{9291C4F7-2527-8948-9C7A-8E8BAEB876EF}">
      <dsp:nvSpPr>
        <dsp:cNvPr id="0" name=""/>
        <dsp:cNvSpPr/>
      </dsp:nvSpPr>
      <dsp:spPr>
        <a:xfrm>
          <a:off x="1755913" y="3348947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Empathize</a:t>
          </a:r>
          <a:endParaRPr lang="en-US" sz="2600" kern="1200" dirty="0"/>
        </a:p>
      </dsp:txBody>
      <dsp:txXfrm>
        <a:off x="1787328" y="3380362"/>
        <a:ext cx="2219856" cy="58070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8D98-C6E0-D943-ABA9-B35DA6C6EE96}">
      <dsp:nvSpPr>
        <dsp:cNvPr id="0" name=""/>
        <dsp:cNvSpPr/>
      </dsp:nvSpPr>
      <dsp:spPr>
        <a:xfrm>
          <a:off x="0" y="0"/>
          <a:ext cx="351320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8BB052-F085-AC41-AA7D-00C513E7AF8A}">
      <dsp:nvSpPr>
        <dsp:cNvPr id="0" name=""/>
        <dsp:cNvSpPr/>
      </dsp:nvSpPr>
      <dsp:spPr>
        <a:xfrm>
          <a:off x="1756603" y="395514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Test</a:t>
          </a:r>
          <a:endParaRPr lang="en-US" sz="2300" kern="1200" dirty="0"/>
        </a:p>
      </dsp:txBody>
      <dsp:txXfrm>
        <a:off x="1784029" y="422940"/>
        <a:ext cx="2228732" cy="506971"/>
      </dsp:txXfrm>
    </dsp:sp>
    <dsp:sp modelId="{547FCD22-C2E4-5640-85DA-5EBFE1B1A66A}">
      <dsp:nvSpPr>
        <dsp:cNvPr id="0" name=""/>
        <dsp:cNvSpPr/>
      </dsp:nvSpPr>
      <dsp:spPr>
        <a:xfrm>
          <a:off x="1756603" y="1027566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Prototype</a:t>
          </a:r>
          <a:endParaRPr lang="en-US" sz="2300" kern="1200" dirty="0"/>
        </a:p>
      </dsp:txBody>
      <dsp:txXfrm>
        <a:off x="1784029" y="1054992"/>
        <a:ext cx="2228732" cy="506971"/>
      </dsp:txXfrm>
    </dsp:sp>
    <dsp:sp modelId="{DEBDDBC3-8EB5-A344-A9DE-B137FD95D716}">
      <dsp:nvSpPr>
        <dsp:cNvPr id="0" name=""/>
        <dsp:cNvSpPr/>
      </dsp:nvSpPr>
      <dsp:spPr>
        <a:xfrm>
          <a:off x="1756603" y="1659618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Ideate</a:t>
          </a:r>
          <a:endParaRPr lang="en-US" sz="2300" kern="1200" dirty="0"/>
        </a:p>
      </dsp:txBody>
      <dsp:txXfrm>
        <a:off x="1784029" y="1687044"/>
        <a:ext cx="2228732" cy="506971"/>
      </dsp:txXfrm>
    </dsp:sp>
    <dsp:sp modelId="{1791C85C-D6C0-644B-88AF-2B6E19CE770D}">
      <dsp:nvSpPr>
        <dsp:cNvPr id="0" name=""/>
        <dsp:cNvSpPr/>
      </dsp:nvSpPr>
      <dsp:spPr>
        <a:xfrm>
          <a:off x="1756603" y="2291669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Define</a:t>
          </a:r>
          <a:endParaRPr lang="en-US" sz="2300" kern="1200" dirty="0"/>
        </a:p>
      </dsp:txBody>
      <dsp:txXfrm>
        <a:off x="1784029" y="2319095"/>
        <a:ext cx="2228732" cy="506971"/>
      </dsp:txXfrm>
    </dsp:sp>
    <dsp:sp modelId="{9291C4F7-2527-8948-9C7A-8E8BAEB876EF}">
      <dsp:nvSpPr>
        <dsp:cNvPr id="0" name=""/>
        <dsp:cNvSpPr/>
      </dsp:nvSpPr>
      <dsp:spPr>
        <a:xfrm>
          <a:off x="1756603" y="2923721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Empathize</a:t>
          </a:r>
          <a:endParaRPr lang="en-US" sz="2300" kern="1200" dirty="0"/>
        </a:p>
      </dsp:txBody>
      <dsp:txXfrm>
        <a:off x="1784029" y="2951147"/>
        <a:ext cx="2228732" cy="50697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371C5-E2DD-7A46-9B46-AB3E40B90C3E}">
      <dsp:nvSpPr>
        <dsp:cNvPr id="0" name=""/>
        <dsp:cNvSpPr/>
      </dsp:nvSpPr>
      <dsp:spPr>
        <a:xfrm>
          <a:off x="0" y="0"/>
          <a:ext cx="351458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46C9904-76FD-924E-B56E-209CBE334EB0}">
      <dsp:nvSpPr>
        <dsp:cNvPr id="0" name=""/>
        <dsp:cNvSpPr/>
      </dsp:nvSpPr>
      <dsp:spPr>
        <a:xfrm>
          <a:off x="1757293" y="397251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Ask</a:t>
          </a:r>
          <a:endParaRPr lang="en-US" sz="1900" kern="1200" dirty="0"/>
        </a:p>
      </dsp:txBody>
      <dsp:txXfrm>
        <a:off x="1780123" y="420081"/>
        <a:ext cx="2238821" cy="422011"/>
      </dsp:txXfrm>
    </dsp:sp>
    <dsp:sp modelId="{4D65543F-DA6D-C949-ACE7-03A972496DBD}">
      <dsp:nvSpPr>
        <dsp:cNvPr id="0" name=""/>
        <dsp:cNvSpPr/>
      </dsp:nvSpPr>
      <dsp:spPr>
        <a:xfrm>
          <a:off x="1757293" y="923382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Imagine</a:t>
          </a:r>
          <a:endParaRPr lang="en-US" sz="1900" kern="1200" dirty="0"/>
        </a:p>
      </dsp:txBody>
      <dsp:txXfrm>
        <a:off x="1780123" y="946212"/>
        <a:ext cx="2238821" cy="422011"/>
      </dsp:txXfrm>
    </dsp:sp>
    <dsp:sp modelId="{4FD7846A-C5DE-114F-9BE2-9A592915E321}">
      <dsp:nvSpPr>
        <dsp:cNvPr id="0" name=""/>
        <dsp:cNvSpPr/>
      </dsp:nvSpPr>
      <dsp:spPr>
        <a:xfrm>
          <a:off x="1757293" y="1449513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Plan</a:t>
          </a:r>
          <a:endParaRPr lang="en-US" sz="1900" kern="1200" dirty="0"/>
        </a:p>
      </dsp:txBody>
      <dsp:txXfrm>
        <a:off x="1780123" y="1472343"/>
        <a:ext cx="2238821" cy="422011"/>
      </dsp:txXfrm>
    </dsp:sp>
    <dsp:sp modelId="{DFCF6923-ADCB-EA45-8700-7D2E564479F9}">
      <dsp:nvSpPr>
        <dsp:cNvPr id="0" name=""/>
        <dsp:cNvSpPr/>
      </dsp:nvSpPr>
      <dsp:spPr>
        <a:xfrm>
          <a:off x="1757293" y="197564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Create</a:t>
          </a:r>
          <a:endParaRPr lang="en-US" sz="1900" kern="1200" dirty="0"/>
        </a:p>
      </dsp:txBody>
      <dsp:txXfrm>
        <a:off x="1780123" y="1998474"/>
        <a:ext cx="2238821" cy="422011"/>
      </dsp:txXfrm>
    </dsp:sp>
    <dsp:sp modelId="{B3E4CB01-0A04-F947-83E6-9C522678B5E5}">
      <dsp:nvSpPr>
        <dsp:cNvPr id="0" name=""/>
        <dsp:cNvSpPr/>
      </dsp:nvSpPr>
      <dsp:spPr>
        <a:xfrm>
          <a:off x="1757293" y="250177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Experiment</a:t>
          </a:r>
          <a:endParaRPr lang="en-US" sz="1900" kern="1200" dirty="0"/>
        </a:p>
      </dsp:txBody>
      <dsp:txXfrm>
        <a:off x="1780123" y="2524604"/>
        <a:ext cx="2238821" cy="422011"/>
      </dsp:txXfrm>
    </dsp:sp>
    <dsp:sp modelId="{8C5BEF30-53BF-7848-B539-50B47F986C7D}">
      <dsp:nvSpPr>
        <dsp:cNvPr id="0" name=""/>
        <dsp:cNvSpPr/>
      </dsp:nvSpPr>
      <dsp:spPr>
        <a:xfrm>
          <a:off x="1757293" y="3027905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Improve</a:t>
          </a:r>
          <a:endParaRPr lang="en-US" sz="1900" kern="1200" dirty="0"/>
        </a:p>
      </dsp:txBody>
      <dsp:txXfrm>
        <a:off x="1780123" y="3050735"/>
        <a:ext cx="2238821" cy="42201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8D98-C6E0-D943-ABA9-B35DA6C6EE96}">
      <dsp:nvSpPr>
        <dsp:cNvPr id="0" name=""/>
        <dsp:cNvSpPr/>
      </dsp:nvSpPr>
      <dsp:spPr>
        <a:xfrm>
          <a:off x="0" y="0"/>
          <a:ext cx="351320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8BB052-F085-AC41-AA7D-00C513E7AF8A}">
      <dsp:nvSpPr>
        <dsp:cNvPr id="0" name=""/>
        <dsp:cNvSpPr/>
      </dsp:nvSpPr>
      <dsp:spPr>
        <a:xfrm>
          <a:off x="1756603" y="395514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Test</a:t>
          </a:r>
          <a:endParaRPr lang="en-US" sz="2300" kern="1200" dirty="0"/>
        </a:p>
      </dsp:txBody>
      <dsp:txXfrm>
        <a:off x="1784029" y="422940"/>
        <a:ext cx="2228732" cy="506971"/>
      </dsp:txXfrm>
    </dsp:sp>
    <dsp:sp modelId="{547FCD22-C2E4-5640-85DA-5EBFE1B1A66A}">
      <dsp:nvSpPr>
        <dsp:cNvPr id="0" name=""/>
        <dsp:cNvSpPr/>
      </dsp:nvSpPr>
      <dsp:spPr>
        <a:xfrm>
          <a:off x="1756603" y="1027566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Prototype</a:t>
          </a:r>
          <a:endParaRPr lang="en-US" sz="2300" kern="1200" dirty="0"/>
        </a:p>
      </dsp:txBody>
      <dsp:txXfrm>
        <a:off x="1784029" y="1054992"/>
        <a:ext cx="2228732" cy="506971"/>
      </dsp:txXfrm>
    </dsp:sp>
    <dsp:sp modelId="{DEBDDBC3-8EB5-A344-A9DE-B137FD95D716}">
      <dsp:nvSpPr>
        <dsp:cNvPr id="0" name=""/>
        <dsp:cNvSpPr/>
      </dsp:nvSpPr>
      <dsp:spPr>
        <a:xfrm>
          <a:off x="1756603" y="1659618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Ideate</a:t>
          </a:r>
          <a:endParaRPr lang="en-US" sz="2300" kern="1200" dirty="0"/>
        </a:p>
      </dsp:txBody>
      <dsp:txXfrm>
        <a:off x="1784029" y="1687044"/>
        <a:ext cx="2228732" cy="506971"/>
      </dsp:txXfrm>
    </dsp:sp>
    <dsp:sp modelId="{1791C85C-D6C0-644B-88AF-2B6E19CE770D}">
      <dsp:nvSpPr>
        <dsp:cNvPr id="0" name=""/>
        <dsp:cNvSpPr/>
      </dsp:nvSpPr>
      <dsp:spPr>
        <a:xfrm>
          <a:off x="1756603" y="2291669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Define</a:t>
          </a:r>
          <a:endParaRPr lang="en-US" sz="2300" kern="1200" dirty="0"/>
        </a:p>
      </dsp:txBody>
      <dsp:txXfrm>
        <a:off x="1784029" y="2319095"/>
        <a:ext cx="2228732" cy="506971"/>
      </dsp:txXfrm>
    </dsp:sp>
    <dsp:sp modelId="{9291C4F7-2527-8948-9C7A-8E8BAEB876EF}">
      <dsp:nvSpPr>
        <dsp:cNvPr id="0" name=""/>
        <dsp:cNvSpPr/>
      </dsp:nvSpPr>
      <dsp:spPr>
        <a:xfrm>
          <a:off x="1756603" y="2923721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Empathize</a:t>
          </a:r>
          <a:endParaRPr lang="en-US" sz="2300" kern="1200" dirty="0"/>
        </a:p>
      </dsp:txBody>
      <dsp:txXfrm>
        <a:off x="1784029" y="2951147"/>
        <a:ext cx="2228732" cy="50697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371C5-E2DD-7A46-9B46-AB3E40B90C3E}">
      <dsp:nvSpPr>
        <dsp:cNvPr id="0" name=""/>
        <dsp:cNvSpPr/>
      </dsp:nvSpPr>
      <dsp:spPr>
        <a:xfrm>
          <a:off x="0" y="0"/>
          <a:ext cx="351458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46C9904-76FD-924E-B56E-209CBE334EB0}">
      <dsp:nvSpPr>
        <dsp:cNvPr id="0" name=""/>
        <dsp:cNvSpPr/>
      </dsp:nvSpPr>
      <dsp:spPr>
        <a:xfrm>
          <a:off x="1757293" y="397251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Ask</a:t>
          </a:r>
          <a:endParaRPr lang="en-US" sz="1900" kern="1200" dirty="0"/>
        </a:p>
      </dsp:txBody>
      <dsp:txXfrm>
        <a:off x="1780123" y="420081"/>
        <a:ext cx="2238821" cy="422011"/>
      </dsp:txXfrm>
    </dsp:sp>
    <dsp:sp modelId="{4D65543F-DA6D-C949-ACE7-03A972496DBD}">
      <dsp:nvSpPr>
        <dsp:cNvPr id="0" name=""/>
        <dsp:cNvSpPr/>
      </dsp:nvSpPr>
      <dsp:spPr>
        <a:xfrm>
          <a:off x="1757293" y="923382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Imagine</a:t>
          </a:r>
          <a:endParaRPr lang="en-US" sz="1900" kern="1200" dirty="0"/>
        </a:p>
      </dsp:txBody>
      <dsp:txXfrm>
        <a:off x="1780123" y="946212"/>
        <a:ext cx="2238821" cy="422011"/>
      </dsp:txXfrm>
    </dsp:sp>
    <dsp:sp modelId="{4FD7846A-C5DE-114F-9BE2-9A592915E321}">
      <dsp:nvSpPr>
        <dsp:cNvPr id="0" name=""/>
        <dsp:cNvSpPr/>
      </dsp:nvSpPr>
      <dsp:spPr>
        <a:xfrm>
          <a:off x="1757293" y="1449513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Plan</a:t>
          </a:r>
          <a:endParaRPr lang="en-US" sz="1900" kern="1200" dirty="0"/>
        </a:p>
      </dsp:txBody>
      <dsp:txXfrm>
        <a:off x="1780123" y="1472343"/>
        <a:ext cx="2238821" cy="422011"/>
      </dsp:txXfrm>
    </dsp:sp>
    <dsp:sp modelId="{DFCF6923-ADCB-EA45-8700-7D2E564479F9}">
      <dsp:nvSpPr>
        <dsp:cNvPr id="0" name=""/>
        <dsp:cNvSpPr/>
      </dsp:nvSpPr>
      <dsp:spPr>
        <a:xfrm>
          <a:off x="1757293" y="197564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Create</a:t>
          </a:r>
          <a:endParaRPr lang="en-US" sz="1900" kern="1200" dirty="0"/>
        </a:p>
      </dsp:txBody>
      <dsp:txXfrm>
        <a:off x="1780123" y="1998474"/>
        <a:ext cx="2238821" cy="422011"/>
      </dsp:txXfrm>
    </dsp:sp>
    <dsp:sp modelId="{B3E4CB01-0A04-F947-83E6-9C522678B5E5}">
      <dsp:nvSpPr>
        <dsp:cNvPr id="0" name=""/>
        <dsp:cNvSpPr/>
      </dsp:nvSpPr>
      <dsp:spPr>
        <a:xfrm>
          <a:off x="1757293" y="250177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Experiment</a:t>
          </a:r>
          <a:endParaRPr lang="en-US" sz="1900" kern="1200" dirty="0"/>
        </a:p>
      </dsp:txBody>
      <dsp:txXfrm>
        <a:off x="1780123" y="2524604"/>
        <a:ext cx="2238821" cy="422011"/>
      </dsp:txXfrm>
    </dsp:sp>
    <dsp:sp modelId="{8C5BEF30-53BF-7848-B539-50B47F986C7D}">
      <dsp:nvSpPr>
        <dsp:cNvPr id="0" name=""/>
        <dsp:cNvSpPr/>
      </dsp:nvSpPr>
      <dsp:spPr>
        <a:xfrm>
          <a:off x="1757293" y="3027905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Improve</a:t>
          </a:r>
          <a:endParaRPr lang="en-US" sz="1900" kern="1200" dirty="0"/>
        </a:p>
      </dsp:txBody>
      <dsp:txXfrm>
        <a:off x="1780123" y="3050735"/>
        <a:ext cx="2238821" cy="42201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8D98-C6E0-D943-ABA9-B35DA6C6EE96}">
      <dsp:nvSpPr>
        <dsp:cNvPr id="0" name=""/>
        <dsp:cNvSpPr/>
      </dsp:nvSpPr>
      <dsp:spPr>
        <a:xfrm>
          <a:off x="0" y="0"/>
          <a:ext cx="351320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8BB052-F085-AC41-AA7D-00C513E7AF8A}">
      <dsp:nvSpPr>
        <dsp:cNvPr id="0" name=""/>
        <dsp:cNvSpPr/>
      </dsp:nvSpPr>
      <dsp:spPr>
        <a:xfrm>
          <a:off x="1756603" y="395514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Test</a:t>
          </a:r>
          <a:endParaRPr lang="en-US" sz="2300" kern="1200" dirty="0"/>
        </a:p>
      </dsp:txBody>
      <dsp:txXfrm>
        <a:off x="1784029" y="422940"/>
        <a:ext cx="2228732" cy="506971"/>
      </dsp:txXfrm>
    </dsp:sp>
    <dsp:sp modelId="{547FCD22-C2E4-5640-85DA-5EBFE1B1A66A}">
      <dsp:nvSpPr>
        <dsp:cNvPr id="0" name=""/>
        <dsp:cNvSpPr/>
      </dsp:nvSpPr>
      <dsp:spPr>
        <a:xfrm>
          <a:off x="1756603" y="1027566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Prototype</a:t>
          </a:r>
          <a:endParaRPr lang="en-US" sz="2300" kern="1200" dirty="0"/>
        </a:p>
      </dsp:txBody>
      <dsp:txXfrm>
        <a:off x="1784029" y="1054992"/>
        <a:ext cx="2228732" cy="506971"/>
      </dsp:txXfrm>
    </dsp:sp>
    <dsp:sp modelId="{DEBDDBC3-8EB5-A344-A9DE-B137FD95D716}">
      <dsp:nvSpPr>
        <dsp:cNvPr id="0" name=""/>
        <dsp:cNvSpPr/>
      </dsp:nvSpPr>
      <dsp:spPr>
        <a:xfrm>
          <a:off x="1756603" y="1659618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Ideate</a:t>
          </a:r>
          <a:endParaRPr lang="en-US" sz="2300" kern="1200" dirty="0"/>
        </a:p>
      </dsp:txBody>
      <dsp:txXfrm>
        <a:off x="1784029" y="1687044"/>
        <a:ext cx="2228732" cy="506971"/>
      </dsp:txXfrm>
    </dsp:sp>
    <dsp:sp modelId="{1791C85C-D6C0-644B-88AF-2B6E19CE770D}">
      <dsp:nvSpPr>
        <dsp:cNvPr id="0" name=""/>
        <dsp:cNvSpPr/>
      </dsp:nvSpPr>
      <dsp:spPr>
        <a:xfrm>
          <a:off x="1756603" y="2291669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Define</a:t>
          </a:r>
          <a:endParaRPr lang="en-US" sz="2300" kern="1200" dirty="0"/>
        </a:p>
      </dsp:txBody>
      <dsp:txXfrm>
        <a:off x="1784029" y="2319095"/>
        <a:ext cx="2228732" cy="506971"/>
      </dsp:txXfrm>
    </dsp:sp>
    <dsp:sp modelId="{9291C4F7-2527-8948-9C7A-8E8BAEB876EF}">
      <dsp:nvSpPr>
        <dsp:cNvPr id="0" name=""/>
        <dsp:cNvSpPr/>
      </dsp:nvSpPr>
      <dsp:spPr>
        <a:xfrm>
          <a:off x="1756603" y="2923721"/>
          <a:ext cx="2283584" cy="56182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Empathize</a:t>
          </a:r>
          <a:endParaRPr lang="en-US" sz="2300" kern="1200" dirty="0"/>
        </a:p>
      </dsp:txBody>
      <dsp:txXfrm>
        <a:off x="1784029" y="2951147"/>
        <a:ext cx="2228732" cy="506971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371C5-E2DD-7A46-9B46-AB3E40B90C3E}">
      <dsp:nvSpPr>
        <dsp:cNvPr id="0" name=""/>
        <dsp:cNvSpPr/>
      </dsp:nvSpPr>
      <dsp:spPr>
        <a:xfrm>
          <a:off x="0" y="0"/>
          <a:ext cx="3514586" cy="3951288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46C9904-76FD-924E-B56E-209CBE334EB0}">
      <dsp:nvSpPr>
        <dsp:cNvPr id="0" name=""/>
        <dsp:cNvSpPr/>
      </dsp:nvSpPr>
      <dsp:spPr>
        <a:xfrm>
          <a:off x="1757293" y="397251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Ask</a:t>
          </a:r>
          <a:endParaRPr lang="en-US" sz="1900" kern="1200" dirty="0"/>
        </a:p>
      </dsp:txBody>
      <dsp:txXfrm>
        <a:off x="1780123" y="420081"/>
        <a:ext cx="2238821" cy="422011"/>
      </dsp:txXfrm>
    </dsp:sp>
    <dsp:sp modelId="{4D65543F-DA6D-C949-ACE7-03A972496DBD}">
      <dsp:nvSpPr>
        <dsp:cNvPr id="0" name=""/>
        <dsp:cNvSpPr/>
      </dsp:nvSpPr>
      <dsp:spPr>
        <a:xfrm>
          <a:off x="1757293" y="923382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Imagine</a:t>
          </a:r>
          <a:endParaRPr lang="en-US" sz="1900" kern="1200" dirty="0"/>
        </a:p>
      </dsp:txBody>
      <dsp:txXfrm>
        <a:off x="1780123" y="946212"/>
        <a:ext cx="2238821" cy="422011"/>
      </dsp:txXfrm>
    </dsp:sp>
    <dsp:sp modelId="{4FD7846A-C5DE-114F-9BE2-9A592915E321}">
      <dsp:nvSpPr>
        <dsp:cNvPr id="0" name=""/>
        <dsp:cNvSpPr/>
      </dsp:nvSpPr>
      <dsp:spPr>
        <a:xfrm>
          <a:off x="1757293" y="1449513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Plan</a:t>
          </a:r>
          <a:endParaRPr lang="en-US" sz="1900" kern="1200" dirty="0"/>
        </a:p>
      </dsp:txBody>
      <dsp:txXfrm>
        <a:off x="1780123" y="1472343"/>
        <a:ext cx="2238821" cy="422011"/>
      </dsp:txXfrm>
    </dsp:sp>
    <dsp:sp modelId="{DFCF6923-ADCB-EA45-8700-7D2E564479F9}">
      <dsp:nvSpPr>
        <dsp:cNvPr id="0" name=""/>
        <dsp:cNvSpPr/>
      </dsp:nvSpPr>
      <dsp:spPr>
        <a:xfrm>
          <a:off x="1757293" y="197564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Create</a:t>
          </a:r>
          <a:endParaRPr lang="en-US" sz="1900" kern="1200" dirty="0"/>
        </a:p>
      </dsp:txBody>
      <dsp:txXfrm>
        <a:off x="1780123" y="1998474"/>
        <a:ext cx="2238821" cy="422011"/>
      </dsp:txXfrm>
    </dsp:sp>
    <dsp:sp modelId="{B3E4CB01-0A04-F947-83E6-9C522678B5E5}">
      <dsp:nvSpPr>
        <dsp:cNvPr id="0" name=""/>
        <dsp:cNvSpPr/>
      </dsp:nvSpPr>
      <dsp:spPr>
        <a:xfrm>
          <a:off x="1757293" y="2501774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Experiment</a:t>
          </a:r>
          <a:endParaRPr lang="en-US" sz="1900" kern="1200" dirty="0"/>
        </a:p>
      </dsp:txBody>
      <dsp:txXfrm>
        <a:off x="1780123" y="2524604"/>
        <a:ext cx="2238821" cy="422011"/>
      </dsp:txXfrm>
    </dsp:sp>
    <dsp:sp modelId="{8C5BEF30-53BF-7848-B539-50B47F986C7D}">
      <dsp:nvSpPr>
        <dsp:cNvPr id="0" name=""/>
        <dsp:cNvSpPr/>
      </dsp:nvSpPr>
      <dsp:spPr>
        <a:xfrm>
          <a:off x="1757293" y="3027905"/>
          <a:ext cx="2284481" cy="46767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Improve</a:t>
          </a:r>
          <a:endParaRPr lang="en-US" sz="1900" kern="1200" dirty="0"/>
        </a:p>
      </dsp:txBody>
      <dsp:txXfrm>
        <a:off x="1780123" y="3050735"/>
        <a:ext cx="2238821" cy="42201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8D98-C6E0-D943-ABA9-B35DA6C6EE96}">
      <dsp:nvSpPr>
        <dsp:cNvPr id="0" name=""/>
        <dsp:cNvSpPr/>
      </dsp:nvSpPr>
      <dsp:spPr>
        <a:xfrm>
          <a:off x="0" y="0"/>
          <a:ext cx="3511826" cy="4525963"/>
        </a:xfrm>
        <a:prstGeom prst="triangl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8BB052-F085-AC41-AA7D-00C513E7AF8A}">
      <dsp:nvSpPr>
        <dsp:cNvPr id="0" name=""/>
        <dsp:cNvSpPr/>
      </dsp:nvSpPr>
      <dsp:spPr>
        <a:xfrm>
          <a:off x="1755913" y="453038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Test</a:t>
          </a:r>
          <a:endParaRPr lang="en-US" sz="2600" kern="1200" dirty="0"/>
        </a:p>
      </dsp:txBody>
      <dsp:txXfrm>
        <a:off x="1787328" y="484453"/>
        <a:ext cx="2219856" cy="580705"/>
      </dsp:txXfrm>
    </dsp:sp>
    <dsp:sp modelId="{547FCD22-C2E4-5640-85DA-5EBFE1B1A66A}">
      <dsp:nvSpPr>
        <dsp:cNvPr id="0" name=""/>
        <dsp:cNvSpPr/>
      </dsp:nvSpPr>
      <dsp:spPr>
        <a:xfrm>
          <a:off x="1755913" y="1177015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Prototype</a:t>
          </a:r>
          <a:endParaRPr lang="en-US" sz="2600" kern="1200" dirty="0"/>
        </a:p>
      </dsp:txBody>
      <dsp:txXfrm>
        <a:off x="1787328" y="1208430"/>
        <a:ext cx="2219856" cy="580705"/>
      </dsp:txXfrm>
    </dsp:sp>
    <dsp:sp modelId="{DEBDDBC3-8EB5-A344-A9DE-B137FD95D716}">
      <dsp:nvSpPr>
        <dsp:cNvPr id="0" name=""/>
        <dsp:cNvSpPr/>
      </dsp:nvSpPr>
      <dsp:spPr>
        <a:xfrm>
          <a:off x="1755913" y="1900992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Ideate</a:t>
          </a:r>
          <a:endParaRPr lang="en-US" sz="2600" kern="1200" dirty="0"/>
        </a:p>
      </dsp:txBody>
      <dsp:txXfrm>
        <a:off x="1787328" y="1932407"/>
        <a:ext cx="2219856" cy="580705"/>
      </dsp:txXfrm>
    </dsp:sp>
    <dsp:sp modelId="{1791C85C-D6C0-644B-88AF-2B6E19CE770D}">
      <dsp:nvSpPr>
        <dsp:cNvPr id="0" name=""/>
        <dsp:cNvSpPr/>
      </dsp:nvSpPr>
      <dsp:spPr>
        <a:xfrm>
          <a:off x="1755913" y="2624970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Define</a:t>
          </a:r>
          <a:endParaRPr lang="en-US" sz="2600" kern="1200" dirty="0"/>
        </a:p>
      </dsp:txBody>
      <dsp:txXfrm>
        <a:off x="1787328" y="2656385"/>
        <a:ext cx="2219856" cy="580705"/>
      </dsp:txXfrm>
    </dsp:sp>
    <dsp:sp modelId="{9291C4F7-2527-8948-9C7A-8E8BAEB876EF}">
      <dsp:nvSpPr>
        <dsp:cNvPr id="0" name=""/>
        <dsp:cNvSpPr/>
      </dsp:nvSpPr>
      <dsp:spPr>
        <a:xfrm>
          <a:off x="1755913" y="3348947"/>
          <a:ext cx="2282686" cy="64353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Empathize</a:t>
          </a:r>
          <a:endParaRPr lang="en-US" sz="2600" kern="1200" dirty="0"/>
        </a:p>
      </dsp:txBody>
      <dsp:txXfrm>
        <a:off x="1787328" y="3380362"/>
        <a:ext cx="2219856" cy="5807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36F4DA-AC23-A24E-A1A5-E26F0C540649}">
      <dsp:nvSpPr>
        <dsp:cNvPr id="0" name=""/>
        <dsp:cNvSpPr/>
      </dsp:nvSpPr>
      <dsp:spPr>
        <a:xfrm rot="16200000">
          <a:off x="-121840" y="121840"/>
          <a:ext cx="2262981" cy="20193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Mass</a:t>
          </a:r>
          <a:endParaRPr lang="en-US" sz="3600" kern="1200" dirty="0"/>
        </a:p>
      </dsp:txBody>
      <dsp:txXfrm rot="5400000">
        <a:off x="-1" y="1"/>
        <a:ext cx="2019300" cy="1697236"/>
      </dsp:txXfrm>
    </dsp:sp>
    <dsp:sp modelId="{1AF476F7-E509-1A44-8BF4-F2185682FFA7}">
      <dsp:nvSpPr>
        <dsp:cNvPr id="0" name=""/>
        <dsp:cNvSpPr/>
      </dsp:nvSpPr>
      <dsp:spPr>
        <a:xfrm>
          <a:off x="2019300" y="0"/>
          <a:ext cx="2019300" cy="2262981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Space</a:t>
          </a:r>
          <a:endParaRPr lang="en-US" sz="3600" kern="1200" dirty="0"/>
        </a:p>
      </dsp:txBody>
      <dsp:txXfrm>
        <a:off x="2019300" y="0"/>
        <a:ext cx="2019300" cy="1697236"/>
      </dsp:txXfrm>
    </dsp:sp>
    <dsp:sp modelId="{D8F28ED1-4CBC-594C-A0EF-68AD0239BB8A}">
      <dsp:nvSpPr>
        <dsp:cNvPr id="0" name=""/>
        <dsp:cNvSpPr/>
      </dsp:nvSpPr>
      <dsp:spPr>
        <a:xfrm rot="10800000">
          <a:off x="0" y="2262981"/>
          <a:ext cx="2019300" cy="2262981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Energy</a:t>
          </a:r>
          <a:endParaRPr lang="en-US" sz="3600" kern="1200" dirty="0"/>
        </a:p>
      </dsp:txBody>
      <dsp:txXfrm rot="10800000">
        <a:off x="0" y="2828726"/>
        <a:ext cx="2019300" cy="1697236"/>
      </dsp:txXfrm>
    </dsp:sp>
    <dsp:sp modelId="{9276E90B-3F6C-714A-A643-A244CFFDDB53}">
      <dsp:nvSpPr>
        <dsp:cNvPr id="0" name=""/>
        <dsp:cNvSpPr/>
      </dsp:nvSpPr>
      <dsp:spPr>
        <a:xfrm rot="5400000">
          <a:off x="1897459" y="2384822"/>
          <a:ext cx="2262981" cy="20193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Cost</a:t>
          </a:r>
          <a:endParaRPr lang="en-US" sz="3600" kern="1200" dirty="0"/>
        </a:p>
      </dsp:txBody>
      <dsp:txXfrm rot="-5400000">
        <a:off x="2019299" y="2828726"/>
        <a:ext cx="2019300" cy="1697236"/>
      </dsp:txXfrm>
    </dsp:sp>
    <dsp:sp modelId="{2B33920E-2EAC-F247-88BE-3A707A5A9435}">
      <dsp:nvSpPr>
        <dsp:cNvPr id="0" name=""/>
        <dsp:cNvSpPr/>
      </dsp:nvSpPr>
      <dsp:spPr>
        <a:xfrm>
          <a:off x="1413510" y="1697236"/>
          <a:ext cx="1211580" cy="1131490"/>
        </a:xfrm>
        <a:prstGeom prst="roundRect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Solutions</a:t>
          </a:r>
          <a:endParaRPr lang="en-US" sz="2000" kern="1200" dirty="0"/>
        </a:p>
      </dsp:txBody>
      <dsp:txXfrm>
        <a:off x="1468745" y="1752471"/>
        <a:ext cx="1101110" cy="10210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2E33D-AF8E-1644-8D7B-D353806B4EB3}">
      <dsp:nvSpPr>
        <dsp:cNvPr id="0" name=""/>
        <dsp:cNvSpPr/>
      </dsp:nvSpPr>
      <dsp:spPr>
        <a:xfrm>
          <a:off x="1459259" y="18253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Need for Product / Service</a:t>
          </a:r>
          <a:endParaRPr lang="en-US" sz="1400" kern="1200" dirty="0"/>
        </a:p>
      </dsp:txBody>
      <dsp:txXfrm>
        <a:off x="1623291" y="182285"/>
        <a:ext cx="792016" cy="792016"/>
      </dsp:txXfrm>
    </dsp:sp>
    <dsp:sp modelId="{658A81F7-5CEA-0E4C-84EF-BFA66FF81BAB}">
      <dsp:nvSpPr>
        <dsp:cNvPr id="0" name=""/>
        <dsp:cNvSpPr/>
      </dsp:nvSpPr>
      <dsp:spPr>
        <a:xfrm rot="1800000">
          <a:off x="2591835" y="8062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597849" y="859379"/>
        <a:ext cx="209469" cy="226817"/>
      </dsp:txXfrm>
    </dsp:sp>
    <dsp:sp modelId="{11BE7A70-ED99-AF40-8EE9-107AF5743487}">
      <dsp:nvSpPr>
        <dsp:cNvPr id="0" name=""/>
        <dsp:cNvSpPr/>
      </dsp:nvSpPr>
      <dsp:spPr>
        <a:xfrm>
          <a:off x="2918241" y="860597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Problem Definition &amp; Understanding</a:t>
          </a:r>
          <a:endParaRPr lang="en-US" sz="1400" kern="1200" dirty="0"/>
        </a:p>
      </dsp:txBody>
      <dsp:txXfrm>
        <a:off x="3082273" y="1024629"/>
        <a:ext cx="792016" cy="792016"/>
      </dsp:txXfrm>
    </dsp:sp>
    <dsp:sp modelId="{C39CD52E-B7FF-7641-8C75-078665F917C5}">
      <dsp:nvSpPr>
        <dsp:cNvPr id="0" name=""/>
        <dsp:cNvSpPr/>
      </dsp:nvSpPr>
      <dsp:spPr>
        <a:xfrm rot="5400000">
          <a:off x="3328661" y="206549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3373547" y="2096217"/>
        <a:ext cx="209469" cy="226817"/>
      </dsp:txXfrm>
    </dsp:sp>
    <dsp:sp modelId="{23D03EEE-D014-8745-8902-83C87E40E57B}">
      <dsp:nvSpPr>
        <dsp:cNvPr id="0" name=""/>
        <dsp:cNvSpPr/>
      </dsp:nvSpPr>
      <dsp:spPr>
        <a:xfrm>
          <a:off x="2918241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Research Preparation</a:t>
          </a:r>
          <a:endParaRPr lang="en-US" sz="1400" kern="1200" dirty="0"/>
        </a:p>
      </dsp:txBody>
      <dsp:txXfrm>
        <a:off x="3082273" y="2709316"/>
        <a:ext cx="792016" cy="792016"/>
      </dsp:txXfrm>
    </dsp:sp>
    <dsp:sp modelId="{FF0638EA-4E61-BB43-9D39-6D4007732159}">
      <dsp:nvSpPr>
        <dsp:cNvPr id="0" name=""/>
        <dsp:cNvSpPr/>
      </dsp:nvSpPr>
      <dsp:spPr>
        <a:xfrm rot="9000000">
          <a:off x="2606504" y="3333248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2690262" y="3386410"/>
        <a:ext cx="209469" cy="226817"/>
      </dsp:txXfrm>
    </dsp:sp>
    <dsp:sp modelId="{155C2B6F-5A53-A745-905E-ADA6A7849988}">
      <dsp:nvSpPr>
        <dsp:cNvPr id="0" name=""/>
        <dsp:cNvSpPr/>
      </dsp:nvSpPr>
      <dsp:spPr>
        <a:xfrm>
          <a:off x="1459259" y="3387628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Conceptualization</a:t>
          </a:r>
          <a:endParaRPr lang="en-US" sz="1400" kern="1200" dirty="0"/>
        </a:p>
      </dsp:txBody>
      <dsp:txXfrm>
        <a:off x="1623291" y="3551660"/>
        <a:ext cx="792016" cy="792016"/>
      </dsp:txXfrm>
    </dsp:sp>
    <dsp:sp modelId="{A210EA93-A1D6-914E-8B66-83A23A98E3B6}">
      <dsp:nvSpPr>
        <dsp:cNvPr id="0" name=""/>
        <dsp:cNvSpPr/>
      </dsp:nvSpPr>
      <dsp:spPr>
        <a:xfrm rot="12600000">
          <a:off x="1147522" y="334171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231280" y="3439765"/>
        <a:ext cx="209469" cy="226817"/>
      </dsp:txXfrm>
    </dsp:sp>
    <dsp:sp modelId="{379D60CF-493B-CA45-8DD0-AF3D2159B796}">
      <dsp:nvSpPr>
        <dsp:cNvPr id="0" name=""/>
        <dsp:cNvSpPr/>
      </dsp:nvSpPr>
      <dsp:spPr>
        <a:xfrm>
          <a:off x="277" y="2545284"/>
          <a:ext cx="1120080" cy="112008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Synthesis</a:t>
          </a:r>
        </a:p>
      </dsp:txBody>
      <dsp:txXfrm>
        <a:off x="164309" y="2709316"/>
        <a:ext cx="792016" cy="792016"/>
      </dsp:txXfrm>
    </dsp:sp>
    <dsp:sp modelId="{5E9FAD2F-448D-BC44-847D-AB766E616D68}">
      <dsp:nvSpPr>
        <dsp:cNvPr id="0" name=""/>
        <dsp:cNvSpPr/>
      </dsp:nvSpPr>
      <dsp:spPr>
        <a:xfrm rot="16200000">
          <a:off x="410697" y="2082437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455583" y="2202928"/>
        <a:ext cx="209469" cy="226817"/>
      </dsp:txXfrm>
    </dsp:sp>
    <dsp:sp modelId="{96683738-9FAC-5342-B765-F6A36B8422B3}">
      <dsp:nvSpPr>
        <dsp:cNvPr id="0" name=""/>
        <dsp:cNvSpPr/>
      </dsp:nvSpPr>
      <dsp:spPr>
        <a:xfrm>
          <a:off x="277" y="860597"/>
          <a:ext cx="1120080" cy="1120080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164309" y="1024629"/>
        <a:ext cx="792016" cy="792016"/>
      </dsp:txXfrm>
    </dsp:sp>
    <dsp:sp modelId="{C8B1C14B-4AEE-1A41-98AE-789DA0C8E10B}">
      <dsp:nvSpPr>
        <dsp:cNvPr id="0" name=""/>
        <dsp:cNvSpPr/>
      </dsp:nvSpPr>
      <dsp:spPr>
        <a:xfrm rot="19800000">
          <a:off x="1132853" y="814686"/>
          <a:ext cx="299241" cy="37802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138867" y="912734"/>
        <a:ext cx="209469" cy="22681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5C2B6F-5A53-A745-905E-ADA6A7849988}">
      <dsp:nvSpPr>
        <dsp:cNvPr id="0" name=""/>
        <dsp:cNvSpPr/>
      </dsp:nvSpPr>
      <dsp:spPr>
        <a:xfrm>
          <a:off x="1212763" y="406934"/>
          <a:ext cx="1613073" cy="161307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Adjustment of Concepts</a:t>
          </a:r>
          <a:endParaRPr lang="en-US" sz="1400" kern="1200" dirty="0"/>
        </a:p>
      </dsp:txBody>
      <dsp:txXfrm>
        <a:off x="1448992" y="643163"/>
        <a:ext cx="1140615" cy="1140615"/>
      </dsp:txXfrm>
    </dsp:sp>
    <dsp:sp modelId="{A210EA93-A1D6-914E-8B66-83A23A98E3B6}">
      <dsp:nvSpPr>
        <dsp:cNvPr id="0" name=""/>
        <dsp:cNvSpPr/>
      </dsp:nvSpPr>
      <dsp:spPr>
        <a:xfrm rot="3600000">
          <a:off x="2404328" y="1980244"/>
          <a:ext cx="429652" cy="5444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2436552" y="2033312"/>
        <a:ext cx="300756" cy="326648"/>
      </dsp:txXfrm>
    </dsp:sp>
    <dsp:sp modelId="{379D60CF-493B-CA45-8DD0-AF3D2159B796}">
      <dsp:nvSpPr>
        <dsp:cNvPr id="0" name=""/>
        <dsp:cNvSpPr/>
      </dsp:nvSpPr>
      <dsp:spPr>
        <a:xfrm>
          <a:off x="2424632" y="2505954"/>
          <a:ext cx="1613073" cy="161307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Adjustment Synthesis</a:t>
          </a:r>
        </a:p>
      </dsp:txBody>
      <dsp:txXfrm>
        <a:off x="2660861" y="2742183"/>
        <a:ext cx="1140615" cy="1140615"/>
      </dsp:txXfrm>
    </dsp:sp>
    <dsp:sp modelId="{5E9FAD2F-448D-BC44-847D-AB766E616D68}">
      <dsp:nvSpPr>
        <dsp:cNvPr id="0" name=""/>
        <dsp:cNvSpPr/>
      </dsp:nvSpPr>
      <dsp:spPr>
        <a:xfrm rot="10800000">
          <a:off x="1816633" y="3040285"/>
          <a:ext cx="429652" cy="5444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 rot="10800000">
        <a:off x="1945529" y="3149167"/>
        <a:ext cx="300756" cy="326648"/>
      </dsp:txXfrm>
    </dsp:sp>
    <dsp:sp modelId="{96683738-9FAC-5342-B765-F6A36B8422B3}">
      <dsp:nvSpPr>
        <dsp:cNvPr id="0" name=""/>
        <dsp:cNvSpPr/>
      </dsp:nvSpPr>
      <dsp:spPr>
        <a:xfrm>
          <a:off x="893" y="2505954"/>
          <a:ext cx="1613073" cy="1613073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Evaluation</a:t>
          </a:r>
        </a:p>
      </dsp:txBody>
      <dsp:txXfrm>
        <a:off x="237122" y="2742183"/>
        <a:ext cx="1140615" cy="1140615"/>
      </dsp:txXfrm>
    </dsp:sp>
    <dsp:sp modelId="{C8B1C14B-4AEE-1A41-98AE-789DA0C8E10B}">
      <dsp:nvSpPr>
        <dsp:cNvPr id="0" name=""/>
        <dsp:cNvSpPr/>
      </dsp:nvSpPr>
      <dsp:spPr>
        <a:xfrm rot="18000000">
          <a:off x="1192458" y="2001306"/>
          <a:ext cx="429652" cy="5444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 dirty="0"/>
        </a:p>
      </dsp:txBody>
      <dsp:txXfrm>
        <a:off x="1224682" y="2166002"/>
        <a:ext cx="300756" cy="326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67E23-CCB4-DF49-A0DE-9DFDE153D3E2}" type="datetimeFigureOut">
              <a:rPr lang="en-US" smtClean="0"/>
              <a:t>29/03/21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BCA0E-9798-204F-9178-605EFB658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6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40D7C8-870E-5541-A15C-F0DF00535A45}" type="datetimeFigureOut">
              <a:rPr lang="en-US" smtClean="0"/>
              <a:t>29/03/21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A52F5C-C5DA-6640-8BC7-09F3341A6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272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63C11-3D67-334C-8C08-5476816184D4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96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9C02-D652-4047-85CD-EABEA7C007B0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48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FB41-989F-A54B-A7B1-7C2C091F2EAC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00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3B288-0FD1-6C4E-9175-E2F6EF253C5A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631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CE77-238C-8A4B-A24C-4BABDF91E84B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17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40B9-4C31-1548-8AC1-5BCBB43E739D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86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FC38A-0649-034A-8C03-6F88B6DDFCA9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847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BB-7C7F-7642-A261-430902CD805B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423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6A71F-00D7-734E-B72B-1AC041D32326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5D69C-17D9-F54D-BD92-9FB71EC62BF6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309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1C058-681F-4F49-909C-EC39FEEA573C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3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D4C39-5ED1-EE4A-ACD4-D569E88C5ABA}" type="datetime1">
              <a:rPr lang="en-PH" smtClean="0"/>
              <a:t>29/03/21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V. Dupo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098A8-0201-7D48-BBD1-4D5FCDBA0C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17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4" Type="http://schemas.openxmlformats.org/officeDocument/2006/relationships/diagramQuickStyle" Target="../diagrams/quickStyle12.xml"/><Relationship Id="rId5" Type="http://schemas.openxmlformats.org/officeDocument/2006/relationships/diagramColors" Target="../diagrams/colors12.xml"/><Relationship Id="rId6" Type="http://schemas.microsoft.com/office/2007/relationships/diagramDrawing" Target="../diagrams/drawing12.xml"/><Relationship Id="rId7" Type="http://schemas.openxmlformats.org/officeDocument/2006/relationships/diagramData" Target="../diagrams/data13.xml"/><Relationship Id="rId8" Type="http://schemas.openxmlformats.org/officeDocument/2006/relationships/diagramLayout" Target="../diagrams/layout13.xml"/><Relationship Id="rId9" Type="http://schemas.openxmlformats.org/officeDocument/2006/relationships/diagramQuickStyle" Target="../diagrams/quickStyle13.xml"/><Relationship Id="rId10" Type="http://schemas.openxmlformats.org/officeDocument/2006/relationships/diagramColors" Target="../diagrams/colors13.xml"/><Relationship Id="rId11" Type="http://schemas.microsoft.com/office/2007/relationships/diagramDrawing" Target="../diagrams/drawing13.xml"/><Relationship Id="rId1" Type="http://schemas.openxmlformats.org/officeDocument/2006/relationships/slideLayout" Target="../slideLayouts/slideLayout5.xml"/><Relationship Id="rId2" Type="http://schemas.openxmlformats.org/officeDocument/2006/relationships/diagramData" Target="../diagrams/data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4" Type="http://schemas.openxmlformats.org/officeDocument/2006/relationships/diagramQuickStyle" Target="../diagrams/quickStyle14.xml"/><Relationship Id="rId5" Type="http://schemas.openxmlformats.org/officeDocument/2006/relationships/diagramColors" Target="../diagrams/colors14.xml"/><Relationship Id="rId6" Type="http://schemas.microsoft.com/office/2007/relationships/diagramDrawing" Target="../diagrams/drawing14.xml"/><Relationship Id="rId7" Type="http://schemas.openxmlformats.org/officeDocument/2006/relationships/diagramData" Target="../diagrams/data15.xml"/><Relationship Id="rId8" Type="http://schemas.openxmlformats.org/officeDocument/2006/relationships/diagramLayout" Target="../diagrams/layout15.xml"/><Relationship Id="rId9" Type="http://schemas.openxmlformats.org/officeDocument/2006/relationships/diagramQuickStyle" Target="../diagrams/quickStyle15.xml"/><Relationship Id="rId10" Type="http://schemas.openxmlformats.org/officeDocument/2006/relationships/diagramColors" Target="../diagrams/colors15.xml"/><Relationship Id="rId11" Type="http://schemas.microsoft.com/office/2007/relationships/diagramDrawing" Target="../diagrams/drawing15.xml"/><Relationship Id="rId1" Type="http://schemas.openxmlformats.org/officeDocument/2006/relationships/slideLayout" Target="../slideLayouts/slideLayout5.xml"/><Relationship Id="rId2" Type="http://schemas.openxmlformats.org/officeDocument/2006/relationships/diagramData" Target="../diagrams/data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4" Type="http://schemas.openxmlformats.org/officeDocument/2006/relationships/diagramQuickStyle" Target="../diagrams/quickStyle16.xml"/><Relationship Id="rId5" Type="http://schemas.openxmlformats.org/officeDocument/2006/relationships/diagramColors" Target="../diagrams/colors16.xml"/><Relationship Id="rId6" Type="http://schemas.microsoft.com/office/2007/relationships/diagramDrawing" Target="../diagrams/drawing16.xml"/><Relationship Id="rId7" Type="http://schemas.openxmlformats.org/officeDocument/2006/relationships/diagramData" Target="../diagrams/data17.xml"/><Relationship Id="rId8" Type="http://schemas.openxmlformats.org/officeDocument/2006/relationships/diagramLayout" Target="../diagrams/layout17.xml"/><Relationship Id="rId9" Type="http://schemas.openxmlformats.org/officeDocument/2006/relationships/diagramQuickStyle" Target="../diagrams/quickStyle17.xml"/><Relationship Id="rId10" Type="http://schemas.openxmlformats.org/officeDocument/2006/relationships/diagramColors" Target="../diagrams/colors17.xml"/><Relationship Id="rId11" Type="http://schemas.microsoft.com/office/2007/relationships/diagramDrawing" Target="../diagrams/drawing17.xml"/><Relationship Id="rId1" Type="http://schemas.openxmlformats.org/officeDocument/2006/relationships/slideLayout" Target="../slideLayouts/slideLayout5.xml"/><Relationship Id="rId2" Type="http://schemas.openxmlformats.org/officeDocument/2006/relationships/diagramData" Target="../diagrams/data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4" Type="http://schemas.openxmlformats.org/officeDocument/2006/relationships/diagramQuickStyle" Target="../diagrams/quickStyle18.xml"/><Relationship Id="rId5" Type="http://schemas.openxmlformats.org/officeDocument/2006/relationships/diagramColors" Target="../diagrams/colors18.xml"/><Relationship Id="rId6" Type="http://schemas.microsoft.com/office/2007/relationships/diagramDrawing" Target="../diagrams/drawing18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Engineering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Computer Engineering as a Discipline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795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Writing data results in micro-gravity environment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Energy: Melt and Form Metal</a:t>
            </a:r>
          </a:p>
          <a:p>
            <a:r>
              <a:rPr lang="en-US" dirty="0"/>
              <a:t> </a:t>
            </a:r>
            <a:r>
              <a:rPr lang="en-US" dirty="0" smtClean="0"/>
              <a:t>              Pressurize and Seal Vessel</a:t>
            </a:r>
            <a:endParaRPr lang="en-US" dirty="0"/>
          </a:p>
        </p:txBody>
      </p:sp>
      <p:pic>
        <p:nvPicPr>
          <p:cNvPr id="3" name="Content Placeholder 2" descr="Screen Shot 2021-03-29 at 08.25.08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80" r="55776" b="-3459"/>
          <a:stretch/>
        </p:blipFill>
        <p:spPr>
          <a:xfrm rot="5400000">
            <a:off x="116270" y="3046341"/>
            <a:ext cx="4460061" cy="271712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Energy: Make </a:t>
            </a:r>
            <a:r>
              <a:rPr lang="en-US" dirty="0" err="1" smtClean="0"/>
              <a:t>ruber</a:t>
            </a:r>
            <a:r>
              <a:rPr lang="en-US" dirty="0" smtClean="0"/>
              <a:t>, Metal Forming and Melting, Wood and Graphite Cutting and Lamination</a:t>
            </a:r>
            <a:endParaRPr lang="en-US" dirty="0"/>
          </a:p>
        </p:txBody>
      </p:sp>
      <p:pic>
        <p:nvPicPr>
          <p:cNvPr id="4" name="Content Placeholder 3" descr="Screen Shot 2021-03-29 at 08.26.15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622" b="-24622"/>
          <a:stretch>
            <a:fillRect/>
          </a:stretch>
        </p:blipFill>
        <p:spPr>
          <a:xfrm>
            <a:off x="4005268" y="1993459"/>
            <a:ext cx="4041775" cy="3951288"/>
          </a:xfr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511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40275922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Figuring out what works as viable solutions to the problem.</a:t>
            </a:r>
          </a:p>
          <a:p>
            <a:r>
              <a:rPr lang="en-US" dirty="0" smtClean="0"/>
              <a:t>Granted limit in </a:t>
            </a:r>
          </a:p>
          <a:p>
            <a:pPr lvl="1"/>
            <a:r>
              <a:rPr lang="en-US" dirty="0" smtClean="0"/>
              <a:t>Materials</a:t>
            </a:r>
          </a:p>
          <a:p>
            <a:pPr lvl="1"/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Manpower</a:t>
            </a:r>
          </a:p>
          <a:p>
            <a:pPr lvl="1"/>
            <a:r>
              <a:rPr lang="en-US" dirty="0" smtClean="0"/>
              <a:t>Funding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6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44320292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Does it really do the task set?</a:t>
            </a:r>
          </a:p>
          <a:p>
            <a:r>
              <a:rPr lang="en-US" dirty="0" smtClean="0"/>
              <a:t>How </a:t>
            </a:r>
            <a:r>
              <a:rPr lang="en-US" dirty="0" smtClean="0"/>
              <a:t>do you go about testing it</a:t>
            </a:r>
            <a:r>
              <a:rPr lang="en-US" dirty="0" smtClean="0"/>
              <a:t>? </a:t>
            </a:r>
          </a:p>
          <a:p>
            <a:pPr lvl="1"/>
            <a:r>
              <a:rPr lang="en-US" dirty="0" smtClean="0"/>
              <a:t>How </a:t>
            </a:r>
            <a:r>
              <a:rPr lang="en-US" dirty="0" smtClean="0"/>
              <a:t>easy is it use use / operate? </a:t>
            </a:r>
            <a:r>
              <a:rPr lang="en-US" dirty="0" smtClean="0"/>
              <a:t>(</a:t>
            </a:r>
            <a:r>
              <a:rPr lang="en-US" dirty="0"/>
              <a:t>Usability) </a:t>
            </a:r>
            <a:endParaRPr lang="en-US" dirty="0" smtClean="0"/>
          </a:p>
          <a:p>
            <a:pPr lvl="1"/>
            <a:r>
              <a:rPr lang="en-US" dirty="0" smtClean="0"/>
              <a:t>How </a:t>
            </a:r>
            <a:r>
              <a:rPr lang="en-US" dirty="0"/>
              <a:t>effective is the solution? (Efficacy)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6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8079269" cy="4525963"/>
          </a:xfrm>
        </p:spPr>
        <p:txBody>
          <a:bodyPr/>
          <a:lstStyle/>
          <a:p>
            <a:r>
              <a:rPr lang="en-US" dirty="0" smtClean="0"/>
              <a:t>Human Testing / Animal Testing</a:t>
            </a:r>
          </a:p>
          <a:p>
            <a:pPr lvl="1"/>
            <a:r>
              <a:rPr lang="en-US" dirty="0" smtClean="0"/>
              <a:t>Protocol / Rules on how its done</a:t>
            </a:r>
          </a:p>
          <a:p>
            <a:pPr lvl="2"/>
            <a:r>
              <a:rPr lang="en-US" dirty="0" smtClean="0"/>
              <a:t>Objectives</a:t>
            </a:r>
          </a:p>
          <a:p>
            <a:pPr lvl="2"/>
            <a:r>
              <a:rPr lang="en-US" dirty="0" smtClean="0"/>
              <a:t>Removal of Bias</a:t>
            </a:r>
          </a:p>
          <a:p>
            <a:pPr lvl="2"/>
            <a:r>
              <a:rPr lang="en-US" dirty="0" smtClean="0"/>
              <a:t>Data Handling and Interpretation</a:t>
            </a:r>
          </a:p>
          <a:p>
            <a:pPr lvl="2"/>
            <a:r>
              <a:rPr lang="en-US" dirty="0" smtClean="0"/>
              <a:t>Informed Consent (Human Testing Only)</a:t>
            </a:r>
          </a:p>
          <a:p>
            <a:pPr lvl="2"/>
            <a:r>
              <a:rPr lang="en-US" dirty="0" smtClean="0"/>
              <a:t>Liability and Risk Reduction (Human and Animal Testing)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18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Process: Optimization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2587549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How can its performance be improved?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907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Process Final Step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Presentation</a:t>
            </a:r>
          </a:p>
          <a:p>
            <a:pPr lvl="1"/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Capacity of Solution</a:t>
            </a:r>
          </a:p>
          <a:p>
            <a:pPr lvl="1"/>
            <a:r>
              <a:rPr lang="en-US" dirty="0" smtClean="0"/>
              <a:t>Cost</a:t>
            </a:r>
          </a:p>
          <a:p>
            <a:pPr lvl="1"/>
            <a:r>
              <a:rPr lang="en-US" dirty="0" smtClean="0"/>
              <a:t>Effectively of  a solution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Product Pitch</a:t>
            </a:r>
          </a:p>
          <a:p>
            <a:pPr lvl="1"/>
            <a:r>
              <a:rPr lang="en-US" dirty="0" smtClean="0"/>
              <a:t>Conference Presentation</a:t>
            </a:r>
          </a:p>
          <a:p>
            <a:pPr lvl="1"/>
            <a:r>
              <a:rPr lang="en-US" dirty="0" smtClean="0"/>
              <a:t>Journal Publication</a:t>
            </a:r>
          </a:p>
          <a:p>
            <a:r>
              <a:rPr lang="en-US" dirty="0" smtClean="0"/>
              <a:t>Other Examples</a:t>
            </a:r>
          </a:p>
          <a:p>
            <a:pPr lvl="1"/>
            <a:r>
              <a:rPr lang="en-US" dirty="0" smtClean="0"/>
              <a:t>Demonstration of Product 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053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9322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 of Engineering Thinking Design Process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6304843"/>
              </p:ext>
            </p:extLst>
          </p:nvPr>
        </p:nvGraphicFramePr>
        <p:xfrm>
          <a:off x="457200" y="1260968"/>
          <a:ext cx="8229600" cy="5501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Area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Subjects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Needs Establishment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 smtClean="0"/>
                        <a:t>Specific</a:t>
                      </a:r>
                      <a:r>
                        <a:rPr lang="en-US" baseline="0" dirty="0" smtClean="0"/>
                        <a:t> to Requirement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Social</a:t>
                      </a:r>
                      <a:r>
                        <a:rPr lang="en-US" baseline="0" dirty="0" smtClean="0"/>
                        <a:t> Sciences, Current Affairs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Problem</a:t>
                      </a:r>
                      <a:r>
                        <a:rPr lang="en-US" baseline="0" dirty="0" smtClean="0"/>
                        <a:t> Definition and Understanding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English /</a:t>
                      </a:r>
                      <a:r>
                        <a:rPr lang="en-US" baseline="0" dirty="0" smtClean="0"/>
                        <a:t> Filipino Interview Process or Reading of Related Literature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Preparation Research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 Body of Knowledge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Reading</a:t>
                      </a:r>
                      <a:r>
                        <a:rPr lang="en-US" baseline="0" dirty="0" smtClean="0"/>
                        <a:t> areas related to the problem as past solutions or current ones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Conceptualization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 smtClean="0"/>
                        <a:t>Specific to Area of Expertise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 smtClean="0"/>
                        <a:t>Professional</a:t>
                      </a:r>
                      <a:r>
                        <a:rPr lang="en-US" baseline="0" dirty="0" smtClean="0"/>
                        <a:t> Subjects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Synthesis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Evaluation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Testing</a:t>
                      </a:r>
                      <a:r>
                        <a:rPr lang="en-US" baseline="0" dirty="0" smtClean="0"/>
                        <a:t> Process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Statistical</a:t>
                      </a:r>
                      <a:r>
                        <a:rPr lang="en-US" baseline="0" dirty="0" smtClean="0"/>
                        <a:t> Design of Experiments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Optimization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Specific to Area of Expertise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Professional Subjects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Presentation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Venue</a:t>
                      </a:r>
                      <a:r>
                        <a:rPr lang="en-US" baseline="0" dirty="0" smtClean="0"/>
                        <a:t> to Present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English Communication Skills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71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Elements in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Standards </a:t>
            </a:r>
            <a:r>
              <a:rPr lang="en-US" dirty="0" smtClean="0"/>
              <a:t>Enforcement (Engineering Management)</a:t>
            </a:r>
            <a:endParaRPr lang="en-US" dirty="0" smtClean="0"/>
          </a:p>
          <a:p>
            <a:r>
              <a:rPr lang="en-US" dirty="0" smtClean="0"/>
              <a:t>Planning and </a:t>
            </a:r>
            <a:r>
              <a:rPr lang="en-US" dirty="0" smtClean="0"/>
              <a:t>Budgeting (Basic Accounting)</a:t>
            </a:r>
            <a:endParaRPr lang="en-US" dirty="0" smtClean="0"/>
          </a:p>
          <a:p>
            <a:r>
              <a:rPr lang="en-US" dirty="0" smtClean="0"/>
              <a:t>Staffing (General Engineering)</a:t>
            </a:r>
            <a:endParaRPr lang="en-US" dirty="0" smtClean="0"/>
          </a:p>
          <a:p>
            <a:r>
              <a:rPr lang="en-US" dirty="0" smtClean="0"/>
              <a:t>Audit Process for Administrative </a:t>
            </a:r>
            <a:r>
              <a:rPr lang="en-US" dirty="0" smtClean="0"/>
              <a:t>Area (Accounting and Engineering Management)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355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Advanced Ideas for the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Design Sprint</a:t>
            </a:r>
          </a:p>
          <a:p>
            <a:pPr lvl="1"/>
            <a:r>
              <a:rPr lang="en-US" dirty="0" smtClean="0"/>
              <a:t>Five Day Inventive Process to address issues using the least amount of time needed.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47654287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253347" y="1048306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35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Ideas in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Design Thinking</a:t>
            </a:r>
          </a:p>
          <a:p>
            <a:pPr lvl="1"/>
            <a:r>
              <a:rPr lang="en-US" dirty="0" smtClean="0"/>
              <a:t>The inability of a design to consider human nature and human behavior the product ability to access the market or to be considered by the market as usable.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63707833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53347" y="1048306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076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5543809"/>
              </p:ext>
            </p:extLst>
          </p:nvPr>
        </p:nvGraphicFramePr>
        <p:xfrm>
          <a:off x="162326" y="1208723"/>
          <a:ext cx="8316851" cy="5150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2326" y="6192471"/>
            <a:ext cx="8861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Chapter 3 Engineering Design Process, Engineering Fundamentals, Saeed Moaveni PP 41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46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83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Ideas in Design Process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Design Thinking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81037402"/>
              </p:ext>
            </p:extLst>
          </p:nvPr>
        </p:nvGraphicFramePr>
        <p:xfrm>
          <a:off x="457200" y="2174875"/>
          <a:ext cx="4040188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Engineering Thinking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944827623"/>
              </p:ext>
            </p:extLst>
          </p:nvPr>
        </p:nvGraphicFramePr>
        <p:xfrm>
          <a:off x="4645025" y="2174875"/>
          <a:ext cx="4041775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53347" y="1048306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749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Ideas in Design Process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Design Thinking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3024370"/>
              </p:ext>
            </p:extLst>
          </p:nvPr>
        </p:nvGraphicFramePr>
        <p:xfrm>
          <a:off x="457200" y="2174875"/>
          <a:ext cx="4040188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Engineering Thinking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541930445"/>
              </p:ext>
            </p:extLst>
          </p:nvPr>
        </p:nvGraphicFramePr>
        <p:xfrm>
          <a:off x="4645025" y="2174875"/>
          <a:ext cx="4041775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53347" y="1048306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45025" y="2091057"/>
            <a:ext cx="3982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Focuses on the solution to the Problem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791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Ideas in Design Process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Design Thinking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73535160"/>
              </p:ext>
            </p:extLst>
          </p:nvPr>
        </p:nvGraphicFramePr>
        <p:xfrm>
          <a:off x="457200" y="2174875"/>
          <a:ext cx="4040188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Engineering Thinking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145982720"/>
              </p:ext>
            </p:extLst>
          </p:nvPr>
        </p:nvGraphicFramePr>
        <p:xfrm>
          <a:off x="4645025" y="2174875"/>
          <a:ext cx="4041775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53347" y="1048306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45025" y="2091057"/>
            <a:ext cx="3982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Focuses on the solution to the Problem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2106904"/>
            <a:ext cx="3518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Focuses on the  user of the solution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906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Design Thinking rather than Engineering Thinking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Flexibility of use</a:t>
            </a:r>
          </a:p>
          <a:p>
            <a:r>
              <a:rPr lang="en-US" dirty="0" smtClean="0"/>
              <a:t>Deals with the issue of product commercialization first rather than later.</a:t>
            </a:r>
          </a:p>
          <a:p>
            <a:endParaRPr lang="en-US" dirty="0" smtClean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0270478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53347" y="1299808"/>
            <a:ext cx="478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Recommendation not Part of Syllabus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9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6" name="Content Placeholder 5" descr="Screen Shot 2021-03-29 at 08.48.39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836" b="-15836"/>
          <a:stretch>
            <a:fillRect/>
          </a:stretch>
        </p:blipFill>
        <p:spPr/>
      </p:pic>
      <p:pic>
        <p:nvPicPr>
          <p:cNvPr id="7" name="Content Placeholder 6" descr="Screen Shot 2021-03-29 at 09.30.10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379" b="-39379"/>
          <a:stretch>
            <a:fillRect/>
          </a:stretch>
        </p:blipFill>
        <p:spPr/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50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47146728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Is there a real need for this?</a:t>
            </a:r>
          </a:p>
          <a:p>
            <a:pPr lvl="1"/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6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87755799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What does it really solve?</a:t>
            </a:r>
          </a:p>
          <a:p>
            <a:r>
              <a:rPr lang="en-US" dirty="0" smtClean="0"/>
              <a:t>How does it solve it?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882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02709101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Why do we need to solve it?</a:t>
            </a:r>
          </a:p>
          <a:p>
            <a:r>
              <a:rPr lang="en-US" dirty="0" smtClean="0"/>
              <a:t>Who benefits from it?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6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Design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97324550"/>
              </p:ext>
            </p:extLst>
          </p:nvPr>
        </p:nvGraphicFramePr>
        <p:xfrm>
          <a:off x="457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solutions can you create to address the problem?</a:t>
            </a:r>
          </a:p>
          <a:p>
            <a:r>
              <a:rPr lang="en-US" dirty="0" smtClean="0"/>
              <a:t>What do you need to create these solutions?</a:t>
            </a:r>
          </a:p>
          <a:p>
            <a:r>
              <a:rPr lang="en-US" dirty="0" smtClean="0"/>
              <a:t>How do you merge components to come out the the ideal solution?</a:t>
            </a:r>
          </a:p>
          <a:p>
            <a:r>
              <a:rPr lang="en-US" dirty="0" smtClean="0"/>
              <a:t>How much will it cost?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6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Advanced Ideas in Conceptualization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PH" dirty="0" smtClean="0"/>
              <a:t>Teoriya Resheniya Izobretatelskikh Zadatch (TRIZ)</a:t>
            </a:r>
          </a:p>
          <a:p>
            <a:pPr lvl="1"/>
            <a:r>
              <a:rPr lang="en-PH" dirty="0" smtClean="0"/>
              <a:t>The ideal solution is one that:</a:t>
            </a:r>
          </a:p>
          <a:p>
            <a:pPr lvl="2"/>
            <a:r>
              <a:rPr lang="en-PH" dirty="0" smtClean="0"/>
              <a:t>Occupies no Space</a:t>
            </a:r>
          </a:p>
          <a:p>
            <a:pPr lvl="2"/>
            <a:r>
              <a:rPr lang="en-PH" dirty="0" smtClean="0"/>
              <a:t>Has no Mass</a:t>
            </a:r>
          </a:p>
          <a:p>
            <a:pPr lvl="2"/>
            <a:r>
              <a:rPr lang="en-PH" dirty="0" smtClean="0"/>
              <a:t>Consumes no Energy</a:t>
            </a:r>
          </a:p>
          <a:p>
            <a:pPr lvl="2"/>
            <a:r>
              <a:rPr lang="en-PH" dirty="0" smtClean="0"/>
              <a:t>Costs Nothing</a:t>
            </a:r>
            <a:endParaRPr lang="en-PH" dirty="0"/>
          </a:p>
          <a:p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34200175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34378" y="1048306"/>
            <a:ext cx="3634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Instructors Recommended Approach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40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Writing data results in micro-gravity environment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NASA USA Solution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Cost: 1M USD Supposedly</a:t>
            </a:r>
          </a:p>
          <a:p>
            <a:r>
              <a:rPr lang="en-US" dirty="0" smtClean="0"/>
              <a:t>Technology:</a:t>
            </a:r>
          </a:p>
          <a:p>
            <a:pPr lvl="1"/>
            <a:r>
              <a:rPr lang="en-US" dirty="0" smtClean="0"/>
              <a:t>Hermetically Sealed and Pressurized Ink Well and ball point tip</a:t>
            </a:r>
          </a:p>
          <a:p>
            <a:r>
              <a:rPr lang="en-US" dirty="0" smtClean="0"/>
              <a:t>Works in Micro and Zero G Environments</a:t>
            </a:r>
          </a:p>
          <a:p>
            <a:r>
              <a:rPr lang="en-US" dirty="0" smtClean="0"/>
              <a:t>Mass = 20g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USSR Solution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Cost: 0.55 Cents</a:t>
            </a:r>
          </a:p>
          <a:p>
            <a:r>
              <a:rPr lang="en-US" dirty="0" smtClean="0"/>
              <a:t>Technology</a:t>
            </a:r>
          </a:p>
          <a:p>
            <a:pPr lvl="1"/>
            <a:r>
              <a:rPr lang="en-US" dirty="0" smtClean="0"/>
              <a:t>Graphite Encased in two laminated wood panels. Needs Sharpening only</a:t>
            </a:r>
          </a:p>
          <a:p>
            <a:r>
              <a:rPr lang="en-US" dirty="0" smtClean="0"/>
              <a:t>Can work in Micro-Gravity and Zero Gravity Environments and wet environments.</a:t>
            </a:r>
          </a:p>
          <a:p>
            <a:r>
              <a:rPr lang="en-US" dirty="0" smtClean="0"/>
              <a:t>Mass 20g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498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Writing data results in micro-gravity environment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NASA USA Solution</a:t>
            </a:r>
            <a:endParaRPr lang="en-US" dirty="0"/>
          </a:p>
        </p:txBody>
      </p:sp>
      <p:pic>
        <p:nvPicPr>
          <p:cNvPr id="3" name="Content Placeholder 2" descr="Screen Shot 2021-03-29 at 08.25.08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80" r="55776" b="-3459"/>
          <a:stretch/>
        </p:blipFill>
        <p:spPr>
          <a:xfrm rot="5400000">
            <a:off x="116270" y="3046341"/>
            <a:ext cx="4460061" cy="271712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USSR Solution</a:t>
            </a:r>
            <a:endParaRPr lang="en-US" dirty="0"/>
          </a:p>
        </p:txBody>
      </p:sp>
      <p:pic>
        <p:nvPicPr>
          <p:cNvPr id="4" name="Content Placeholder 3" descr="Screen Shot 2021-03-29 at 08.26.15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622" b="-24622"/>
          <a:stretch>
            <a:fillRect/>
          </a:stretch>
        </p:blipFill>
        <p:spPr>
          <a:xfrm>
            <a:off x="4005268" y="1993459"/>
            <a:ext cx="4041775" cy="3951288"/>
          </a:xfr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V. Dupo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953</Words>
  <Application>Microsoft Macintosh PowerPoint</Application>
  <PresentationFormat>On-screen Show (4:3)</PresentationFormat>
  <Paragraphs>270</Paragraphs>
  <Slides>24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Engineering Design</vt:lpstr>
      <vt:lpstr>Basic Design Process</vt:lpstr>
      <vt:lpstr>Basic Design Process</vt:lpstr>
      <vt:lpstr>Basic Design Process</vt:lpstr>
      <vt:lpstr>Basic Design Process</vt:lpstr>
      <vt:lpstr>Basic Design Process</vt:lpstr>
      <vt:lpstr>Advanced Ideas in Conceptualization</vt:lpstr>
      <vt:lpstr>Example: Writing data results in micro-gravity environment</vt:lpstr>
      <vt:lpstr>Example: Writing data results in micro-gravity environment</vt:lpstr>
      <vt:lpstr>Example: Writing data results in micro-gravity environment</vt:lpstr>
      <vt:lpstr>Basic Design Process</vt:lpstr>
      <vt:lpstr>Basic Design Process</vt:lpstr>
      <vt:lpstr>Evaluation</vt:lpstr>
      <vt:lpstr>Basic Design Process: Optimization</vt:lpstr>
      <vt:lpstr>Design Process Final Step</vt:lpstr>
      <vt:lpstr>Summary of Engineering Thinking Design Process</vt:lpstr>
      <vt:lpstr>Other Elements in Design Process</vt:lpstr>
      <vt:lpstr>Advanced Ideas for the Design Process</vt:lpstr>
      <vt:lpstr>Advanced Ideas in Design Process</vt:lpstr>
      <vt:lpstr>Advanced Ideas in Design Process</vt:lpstr>
      <vt:lpstr>Advanced Ideas in Design Process</vt:lpstr>
      <vt:lpstr>Advanced Ideas in Design Process</vt:lpstr>
      <vt:lpstr>Why Design Thinking rather than Engineering Thinking</vt:lpstr>
      <vt:lpstr>Examples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Design</dc:title>
  <dc:creator>MEM</dc:creator>
  <cp:lastModifiedBy>MEM</cp:lastModifiedBy>
  <cp:revision>14</cp:revision>
  <dcterms:created xsi:type="dcterms:W3CDTF">2021-03-28T19:38:48Z</dcterms:created>
  <dcterms:modified xsi:type="dcterms:W3CDTF">2021-03-29T01:35:46Z</dcterms:modified>
</cp:coreProperties>
</file>

<file path=docProps/thumbnail.jpeg>
</file>